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64" r:id="rId3"/>
    <p:sldId id="275" r:id="rId4"/>
    <p:sldId id="277" r:id="rId5"/>
    <p:sldId id="279" r:id="rId6"/>
    <p:sldId id="289" r:id="rId7"/>
    <p:sldId id="281" r:id="rId8"/>
    <p:sldId id="284" r:id="rId9"/>
    <p:sldId id="286" r:id="rId10"/>
    <p:sldId id="285" r:id="rId11"/>
    <p:sldId id="269" r:id="rId12"/>
    <p:sldId id="267" r:id="rId13"/>
    <p:sldId id="271" r:id="rId14"/>
    <p:sldId id="258" r:id="rId15"/>
    <p:sldId id="261" r:id="rId16"/>
    <p:sldId id="260" r:id="rId17"/>
    <p:sldId id="282" r:id="rId18"/>
    <p:sldId id="290" r:id="rId19"/>
    <p:sldId id="287" r:id="rId20"/>
    <p:sldId id="28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74060-388B-4DAD-8F0D-AA25B508CE55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99D99-FA9F-439A-8A2B-39A25498F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5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C449-F896-4A71-9DC2-68BBE28EC0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96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899D99-FA9F-439A-8A2B-39A25498FAB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430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48680"/>
            <a:ext cx="7488832" cy="5760640"/>
          </a:xfrm>
        </p:spPr>
        <p:txBody>
          <a:bodyPr>
            <a:normAutofit fontScale="55000" lnSpcReduction="20000"/>
          </a:bodyPr>
          <a:lstStyle/>
          <a:p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Семья и школа:</a:t>
            </a:r>
          </a:p>
          <a:p>
            <a:r>
              <a:rPr lang="ru-RU" sz="6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здорового </a:t>
            </a:r>
          </a:p>
          <a:p>
            <a:r>
              <a:rPr lang="ru-RU" sz="6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жизненного стиля</a:t>
            </a:r>
          </a:p>
          <a:p>
            <a:pPr algn="r"/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Васенина С.В., </a:t>
            </a:r>
          </a:p>
          <a:p>
            <a:pPr algn="r"/>
            <a:r>
              <a:rPr lang="ru-RU" sz="51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аместитель директора</a:t>
            </a:r>
          </a:p>
          <a:p>
            <a:pPr algn="r"/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Лицея №15</a:t>
            </a:r>
          </a:p>
          <a:p>
            <a:pPr algn="r"/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Сарова</a:t>
            </a:r>
          </a:p>
          <a:p>
            <a:pPr algn="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92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личным примером!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\\dataserver\Документы Лицея 15\ФОТО  2016-2017\День здоровья(Флеш-моб)  03.09.16 год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7"/>
            <a:ext cx="702504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Спортивные соревнования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«Осенний марафон»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Мои документы\Фото 2016-2017\Осенняя ярмарка 1-2\DSC_07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7" y="1700808"/>
            <a:ext cx="702077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4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 «Болото»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Мои документы\Фото 2016-2017\Праздник 3-4\DSC_08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87" y="1484784"/>
            <a:ext cx="723327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127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Станция «Собери урожай»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Мои документы\Фото 2016-2017\Праздник 3-4\DSC_08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508974"/>
            <a:ext cx="7092280" cy="473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8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«Папа, мама, я – туристическая семья»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D:\Мои документы\Фото 2016-2017\2016_11_20 (Туризм)\IMG_12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1412776"/>
            <a:ext cx="7344308" cy="489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«Папа, мама, я – туристическая семья»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Мои документы\Фото 2016-2017\2016_11_20 (Туризм)\IMG_12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1604797"/>
            <a:ext cx="6984774" cy="465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Победители городских соревнований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спортивному туризму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ои документы\Фото 2016-2017\2016_11_20 (Туризм)\IMG_1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2664296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и документы\Фото 2016-2017\Папа, мама, я - турист. семья\P10706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254" y="1988841"/>
            <a:ext cx="2653889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novo\Desktop\IMG_1552-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826" y="1988841"/>
            <a:ext cx="280897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16530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Назыков</a:t>
            </a:r>
            <a:r>
              <a:rPr lang="ru-RU" sz="2000" b="1" dirty="0" smtClean="0"/>
              <a:t> Илья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24128" y="598528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Сорокин В.И. – руководитель секции пешеходного туризма</a:t>
            </a:r>
            <a:endParaRPr lang="ru-RU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197308" y="6156082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Сергеев Андрей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0861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Туристята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дружные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esktop\туристята\Новая папка\DSC_0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460"/>
            <a:ext cx="7272808" cy="48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9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Прохождение сложной дистанции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Lenovo\Desktop\туристята\Новая папка\DSC_07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4481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7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Туристята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дружные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ребята»</a:t>
            </a:r>
            <a:endParaRPr lang="ru-RU" sz="3200" dirty="0"/>
          </a:p>
        </p:txBody>
      </p:sp>
      <p:pic>
        <p:nvPicPr>
          <p:cNvPr id="2050" name="Picture 2" descr="C:\Users\Lenovo\Desktop\туристята\Новая папка\DSC_07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1364770"/>
            <a:ext cx="6984778" cy="465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1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8328"/>
            <a:ext cx="7859216" cy="561095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Только вместе с родителями,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     общими усилиями,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учителя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     могут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дать детям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       большое человеческое счастье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».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В.А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</a:rPr>
              <a:t>. Сухомлинский.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/>
              <a:t> </a:t>
            </a:r>
            <a:r>
              <a:rPr lang="ru-RU" sz="3600" dirty="0">
                <a:solidFill>
                  <a:schemeClr val="tx1"/>
                </a:solidFill>
              </a:rPr>
              <a:t/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                                                                     </a:t>
            </a:r>
            <a:r>
              <a:rPr lang="ru-RU" b="1" dirty="0"/>
              <a:t>большое человеческое счастье».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В.А. Сухомлинский.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7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700808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	Ваше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собственное поведение – самая решающая вещь. Не думайте, что вы воспитываете ребенка только тогда, когда с ним разговариваете, или поучаете его, или приказываете ему. Вы воспитываете его в каждый момент вашей жизни, даже тогда, когда вас нет дома. 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err="1">
                <a:latin typeface="Times New Roman" pitchFamily="18" charset="0"/>
                <a:cs typeface="Times New Roman" pitchFamily="18" charset="0"/>
              </a:rPr>
              <a:t>А.С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Макаренко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Факторы, определяющие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уровень общественного здоровья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92896"/>
            <a:ext cx="2232248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Наследствен-ность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- 20%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2492896"/>
            <a:ext cx="2088232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словия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внешней среды (природные и социальные)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492896"/>
            <a:ext cx="2232248" cy="15121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здравоохранения - 10%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509120"/>
            <a:ext cx="7344816" cy="1008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браз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жизни человека -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%.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269344" y="155256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005648" y="151448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741952" y="153754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673500" y="35158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375912" y="351304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7423" y="404664"/>
            <a:ext cx="7772400" cy="108011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акторы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риска, имеющие место в школе, которые приводят к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ухудшению здоровья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988840"/>
            <a:ext cx="1778496" cy="1803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Авторитар-ный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988840"/>
            <a:ext cx="1944216" cy="1803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индивидуаль-ного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подхода к учащимся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6026" y="1988840"/>
            <a:ext cx="2142238" cy="1803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преимущественно обучающих технологий, в ущерб воспитательным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1988840"/>
            <a:ext cx="1562472" cy="18036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двигатель-ной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активности учащихся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4149080"/>
            <a:ext cx="1800200" cy="1994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Неправильное питание учащихся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4149080"/>
            <a:ext cx="2160240" cy="1994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Несоблюдение гигиенических требований в организации образовательного процесса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77145" y="4149080"/>
            <a:ext cx="2068379" cy="1994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Низкий уровень культуры здоровья учащихся, неграмотность в вопросах здоровья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042468" y="1412776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285568" y="1392707"/>
            <a:ext cx="484632" cy="596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634829" y="1392707"/>
            <a:ext cx="484632" cy="5961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703208" y="1366989"/>
            <a:ext cx="484632" cy="6218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159928" y="315983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01692" y="313514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804248" y="311044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состояния здоровья 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268760"/>
            <a:ext cx="7920880" cy="709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Критерии мониторинга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348880"/>
            <a:ext cx="1944216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Физическое здоровье обучающихся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348880"/>
            <a:ext cx="228255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Психологическое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 обучающихся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2348880"/>
            <a:ext cx="2232248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Двигательная активность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4365104"/>
            <a:ext cx="1944216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Здоровое питание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28876" y="4330673"/>
            <a:ext cx="2162896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Травматизм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12161" y="4365104"/>
            <a:ext cx="2088232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Профилактиче-ская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формированию здорового жизненного стиля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1562766" y="1977988"/>
            <a:ext cx="484632" cy="370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73116" y="1977988"/>
            <a:ext cx="484632" cy="370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7056277" y="1977988"/>
            <a:ext cx="484632" cy="370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755753" y="3284984"/>
            <a:ext cx="484632" cy="1245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491772" y="3284984"/>
            <a:ext cx="484632" cy="1266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43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988840"/>
            <a:ext cx="7408333" cy="4137323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Двигательная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активность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089836"/>
            <a:ext cx="2952328" cy="40034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Показатели: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обучающихся,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занятых в спортивных секциях 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кружках школы 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учреждений дополнительного образования города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Результативность участия </a:t>
            </a:r>
          </a:p>
          <a:p>
            <a:pPr lvl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спортивных соревнованиях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2084901"/>
            <a:ext cx="2376264" cy="40083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Диагностиче-ские</a:t>
            </a: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средства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4670470"/>
            <a:ext cx="24482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Статистические</a:t>
            </a:r>
          </a:p>
          <a:p>
            <a:pPr lvl="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данные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995936" y="3212976"/>
            <a:ext cx="1800200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88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Показатели: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обучающихся, изучающих программы профилактики вредных привычек, здорового питания, основ безопасности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жизнедеятельности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обучающихся, принимающих участие в конкурсах, школьных и городских мероприятиях по формированию здорового жизненного стиля</a:t>
            </a:r>
          </a:p>
          <a:p>
            <a:pPr marL="0" indent="0">
              <a:buNone/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Диагностические средства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статистические данные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Профилактическая работа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формированию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здорового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жизненного стиля</a:t>
            </a:r>
          </a:p>
        </p:txBody>
      </p:sp>
    </p:spTree>
    <p:extLst>
      <p:ext uri="{BB962C8B-B14F-4D97-AF65-F5344CB8AC3E}">
        <p14:creationId xmlns:p14="http://schemas.microsoft.com/office/powerpoint/2010/main" val="33077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Осенний день здоровья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\\dataserver\Документы Лицея 15\ФОТО  2016-2017\День здоровья(Флеш-моб)  03.09.16 год\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36439"/>
            <a:ext cx="756084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3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Утренняя зарядка – для всех!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\\dataserver\Документы Лицея 15\ФОТО  2016-2017\День здоровья(Флеш-моб)  03.09.16 год\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76806"/>
            <a:ext cx="7200291" cy="480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8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501</TotalTime>
  <Words>280</Words>
  <Application>Microsoft Office PowerPoint</Application>
  <PresentationFormat>Экран (4:3)</PresentationFormat>
  <Paragraphs>77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</vt:lpstr>
      <vt:lpstr>         «Только вместе с родителями,      общими усилиями,  учителя      могут дать детям        большое человеческое счастье».                                       В.А. Сухомлинский.                                                                            большое человеческое счастье». В.А. Сухомлинский. </vt:lpstr>
      <vt:lpstr>Факторы, определяющие уровень общественного здоровья</vt:lpstr>
      <vt:lpstr>Факторы риска, имеющие место в школе, которые приводят к ухудшению здоровья</vt:lpstr>
      <vt:lpstr>Мониторинг состояния здоровья </vt:lpstr>
      <vt:lpstr>Двигательная активность</vt:lpstr>
      <vt:lpstr>Профилактическая работа  по формированию  здорового жизненного стиля</vt:lpstr>
      <vt:lpstr>Осенний день здоровья</vt:lpstr>
      <vt:lpstr>Утренняя зарядка – для всех!</vt:lpstr>
      <vt:lpstr>Только личным примером!</vt:lpstr>
      <vt:lpstr>Спортивные соревнования  «Осенний марафон»</vt:lpstr>
      <vt:lpstr>Станция «Болото»</vt:lpstr>
      <vt:lpstr>Станция «Собери урожай»</vt:lpstr>
      <vt:lpstr>«Папа, мама, я – туристическая семья»</vt:lpstr>
      <vt:lpstr>«Папа, мама, я – туристическая семья»</vt:lpstr>
      <vt:lpstr>Победители городских соревнований  по спортивному туризму</vt:lpstr>
      <vt:lpstr>«Туристята – дружные ребята»</vt:lpstr>
      <vt:lpstr>Прохождение сложной дистанции</vt:lpstr>
      <vt:lpstr>«Туристята – дружные ребята»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Lenovo</dc:creator>
  <cp:lastModifiedBy>Lenovo</cp:lastModifiedBy>
  <cp:revision>61</cp:revision>
  <dcterms:created xsi:type="dcterms:W3CDTF">2017-03-14T09:16:34Z</dcterms:created>
  <dcterms:modified xsi:type="dcterms:W3CDTF">2017-03-30T10:39:35Z</dcterms:modified>
</cp:coreProperties>
</file>