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1" r:id="rId4"/>
    <p:sldId id="271" r:id="rId5"/>
    <p:sldId id="270" r:id="rId6"/>
    <p:sldId id="275" r:id="rId7"/>
    <p:sldId id="263" r:id="rId8"/>
    <p:sldId id="266" r:id="rId9"/>
    <p:sldId id="264" r:id="rId10"/>
    <p:sldId id="260" r:id="rId11"/>
    <p:sldId id="267" r:id="rId12"/>
    <p:sldId id="268" r:id="rId13"/>
    <p:sldId id="269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EEF8CB4-A8D4-44F4-891E-8BE837E32E8A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273C24E-61D9-4941-89DB-8EBB36A08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BC890-62EB-4519-BAD1-BB65A56E6A04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E1C80-86AE-4C90-AD6B-D0F7D0B7249F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A7AA9-5CFA-4D2C-ACB6-372AA1E39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9A77-AFE1-4B3F-992A-674C8F74A4B5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6200-8569-45F8-81DD-A8C9DD32C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BF9B-ABB4-4A01-A683-F4D758814F5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AAFF-6194-444C-B71B-1C0038727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383A-687B-4A82-AE42-C7D2D7221EA1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091F-0EE4-419F-81FA-C2FC03AF8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58B3-6CEE-471D-BC4E-23E6CBDB49CC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3A94C-120E-498A-B441-5CA593CE6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40F6-D9A2-4028-89D6-5D25F3FF737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82E49-8BAF-4BEC-985C-844B06E85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262C-BB29-4E94-8EE7-2CE97FA9C1E7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99A0-1786-41A9-BE71-FF7952BD9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AC48-8299-45F3-9479-8CE5C8EBB293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16BC-E450-4992-9A56-0495C43B5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6C33-A336-4040-91C6-4F7DB3CCB216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706B0-AA0F-4393-8BF8-88E86A01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05AD2-82F2-41FA-A42B-D68174AD537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2E98-6111-4B46-89C8-1F3D0CB0F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1EE2-44C5-4D4F-AD53-6E58675A433D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4BA5-005E-474D-8EEA-099CBC84B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DAA1E7-47CC-40AB-947D-4553CF81CC32}" type="datetimeFigureOut">
              <a:rPr lang="ru-RU"/>
              <a:pPr>
                <a:defRPr/>
              </a:pPr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24D208-3CDF-46B2-BFC4-3DE8B7FB0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9;&#1095;&#1077;&#1075;&#1086;%20&#1085;&#1072;&#1095;&#1080;&#1085;&#1072;&#1077;&#1090;&#1089;&#1103;%20&#1056;&#1086;&#1076;&#1080;&#1085;&#1072;.wav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5" Type="http://schemas.openxmlformats.org/officeDocument/2006/relationships/image" Target="../media/image11.jpeg"/><Relationship Id="rId10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2052" name="Рисунок 3" descr="fon-dlya-prezentacii-bloknot-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785926"/>
            <a:ext cx="7072361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Волонтерская деятельность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как фактор развития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гражданской активности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школьников</a:t>
            </a:r>
          </a:p>
        </p:txBody>
      </p:sp>
      <p:pic>
        <p:nvPicPr>
          <p:cNvPr id="2054" name="Рисунок 5" descr="ehmblema_rdsh.jpg"/>
          <p:cNvPicPr>
            <a:picLocks noChangeAspect="1"/>
          </p:cNvPicPr>
          <p:nvPr/>
        </p:nvPicPr>
        <p:blipFill>
          <a:blip r:embed="rId4" cstate="print"/>
          <a:srcRect r="-258" b="3125"/>
          <a:stretch>
            <a:fillRect/>
          </a:stretch>
        </p:blipFill>
        <p:spPr bwMode="auto">
          <a:xfrm>
            <a:off x="857224" y="714356"/>
            <a:ext cx="1000132" cy="111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4714875" y="4857750"/>
            <a:ext cx="393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Старший вожатый МБОУ Школа №14</a:t>
            </a:r>
          </a:p>
          <a:p>
            <a:r>
              <a:rPr lang="ru-RU" b="1"/>
              <a:t>Воеводина Мария Александровна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3500438" y="6286500"/>
            <a:ext cx="1755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г.Саров</a:t>
            </a:r>
            <a:r>
              <a:rPr lang="ru-RU" dirty="0"/>
              <a:t> 2016год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285728"/>
            <a:ext cx="6688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«Школа №14» города </a:t>
            </a:r>
            <a:r>
              <a:rPr lang="ru-RU" dirty="0" err="1" smtClean="0"/>
              <a:t>Сарова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1268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027238" y="260350"/>
            <a:ext cx="511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>
                <a:latin typeface="Arial" charset="0"/>
              </a:rPr>
              <a:t>Акция «Делай как Я!»</a:t>
            </a:r>
          </a:p>
        </p:txBody>
      </p:sp>
      <p:pic>
        <p:nvPicPr>
          <p:cNvPr id="11270" name="Рисунок 5" descr="P1010884.JPG"/>
          <p:cNvPicPr>
            <a:picLocks noChangeAspect="1"/>
          </p:cNvPicPr>
          <p:nvPr/>
        </p:nvPicPr>
        <p:blipFill>
          <a:blip r:embed="rId3" cstate="print"/>
          <a:srcRect t="10448"/>
          <a:stretch>
            <a:fillRect/>
          </a:stretch>
        </p:blipFill>
        <p:spPr bwMode="auto">
          <a:xfrm>
            <a:off x="3643313" y="3357563"/>
            <a:ext cx="4786312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Рисунок 6" descr="P1010855.JPG"/>
          <p:cNvPicPr>
            <a:picLocks noChangeAspect="1"/>
          </p:cNvPicPr>
          <p:nvPr/>
        </p:nvPicPr>
        <p:blipFill>
          <a:blip r:embed="rId4" cstate="print"/>
          <a:srcRect l="14063" t="16263" r="17969" b="22917"/>
          <a:stretch>
            <a:fillRect/>
          </a:stretch>
        </p:blipFill>
        <p:spPr bwMode="auto">
          <a:xfrm>
            <a:off x="1000125" y="928688"/>
            <a:ext cx="4214813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2292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787650" y="260350"/>
            <a:ext cx="3590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>
                <a:latin typeface="Arial" charset="0"/>
              </a:rPr>
              <a:t>Акция «Зебра»</a:t>
            </a:r>
          </a:p>
        </p:txBody>
      </p:sp>
      <p:pic>
        <p:nvPicPr>
          <p:cNvPr id="12294" name="Рисунок 5" descr="IMG_34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928688"/>
            <a:ext cx="4500563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5" name="Рисунок 6" descr="IMG_34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524250"/>
            <a:ext cx="4678363" cy="3119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3316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57238" y="333375"/>
            <a:ext cx="79914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2800" b="1">
                <a:latin typeface="Arial" charset="0"/>
              </a:rPr>
              <a:t>Акция «Пристегните ремень безопасности»</a:t>
            </a:r>
          </a:p>
        </p:txBody>
      </p:sp>
      <p:pic>
        <p:nvPicPr>
          <p:cNvPr id="13318" name="Рисунок 6" descr="20160907_1209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714750"/>
            <a:ext cx="508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9" name="Рисунок 5"/>
          <p:cNvPicPr>
            <a:picLocks noChangeAspect="1"/>
          </p:cNvPicPr>
          <p:nvPr/>
        </p:nvPicPr>
        <p:blipFill>
          <a:blip r:embed="rId4" cstate="print"/>
          <a:srcRect l="9401" r="3465"/>
          <a:stretch>
            <a:fillRect/>
          </a:stretch>
        </p:blipFill>
        <p:spPr bwMode="auto">
          <a:xfrm>
            <a:off x="1000125" y="1071563"/>
            <a:ext cx="4872038" cy="2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4340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644775" y="333375"/>
            <a:ext cx="4071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>
                <a:latin typeface="Arial" charset="0"/>
              </a:rPr>
              <a:t>Наши дошколята</a:t>
            </a:r>
          </a:p>
        </p:txBody>
      </p:sp>
      <p:pic>
        <p:nvPicPr>
          <p:cNvPr id="14342" name="Рисунок 5" descr="P1010576.JPG"/>
          <p:cNvPicPr>
            <a:picLocks noChangeAspect="1"/>
          </p:cNvPicPr>
          <p:nvPr/>
        </p:nvPicPr>
        <p:blipFill>
          <a:blip r:embed="rId3" cstate="print"/>
          <a:srcRect t="8888"/>
          <a:stretch>
            <a:fillRect/>
          </a:stretch>
        </p:blipFill>
        <p:spPr bwMode="auto">
          <a:xfrm>
            <a:off x="1143000" y="1071563"/>
            <a:ext cx="4286250" cy="2928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3" name="Рисунок 8" descr="P10106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357563"/>
            <a:ext cx="4286250" cy="321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5364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644775" y="333375"/>
            <a:ext cx="312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>
                <a:latin typeface="Arial" charset="0"/>
              </a:rPr>
              <a:t>Перспектива</a:t>
            </a:r>
          </a:p>
        </p:txBody>
      </p:sp>
      <p:pic>
        <p:nvPicPr>
          <p:cNvPr id="6" name="Рисунок 5" descr="444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052736"/>
            <a:ext cx="6801347" cy="510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4340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644775" y="333375"/>
            <a:ext cx="4316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 dirty="0">
                <a:latin typeface="Arial" charset="0"/>
              </a:rPr>
              <a:t>Наши </a:t>
            </a:r>
            <a:r>
              <a:rPr lang="ru-RU" sz="3600" b="1" dirty="0" smtClean="0">
                <a:latin typeface="Arial" charset="0"/>
              </a:rPr>
              <a:t>достижения</a:t>
            </a:r>
            <a:endParaRPr lang="ru-RU" sz="3600" b="1" dirty="0">
              <a:latin typeface="Arial" charset="0"/>
            </a:endParaRPr>
          </a:p>
        </p:txBody>
      </p:sp>
      <p:pic>
        <p:nvPicPr>
          <p:cNvPr id="8" name="Рисунок 7" descr="1 001 (1) (1).jpg"/>
          <p:cNvPicPr>
            <a:picLocks noChangeAspect="1"/>
          </p:cNvPicPr>
          <p:nvPr/>
        </p:nvPicPr>
        <p:blipFill>
          <a:blip r:embed="rId3" cstate="print"/>
          <a:srcRect l="1291" r="2724" b="2083"/>
          <a:stretch>
            <a:fillRect/>
          </a:stretch>
        </p:blipFill>
        <p:spPr>
          <a:xfrm>
            <a:off x="1000100" y="1142984"/>
            <a:ext cx="3615232" cy="5072098"/>
          </a:xfrm>
          <a:prstGeom prst="rect">
            <a:avLst/>
          </a:prstGeom>
        </p:spPr>
      </p:pic>
      <p:pic>
        <p:nvPicPr>
          <p:cNvPr id="9" name="Рисунок 8" descr="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43763" y="1143009"/>
            <a:ext cx="3685889" cy="5072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5364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763688" y="2348880"/>
            <a:ext cx="5308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 dirty="0" smtClean="0">
                <a:latin typeface="Arial" charset="0"/>
              </a:rPr>
              <a:t>Спасибо за внимание!</a:t>
            </a:r>
            <a:endParaRPr lang="ru-RU" sz="3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3076" name="Рисунок 3" descr="fon-dlya-prezentacii-bloknot-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125538"/>
            <a:ext cx="4014787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968750"/>
            <a:ext cx="374491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968750"/>
            <a:ext cx="400526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500188" y="333375"/>
            <a:ext cx="6415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>
                <a:latin typeface="Arial" charset="0"/>
              </a:rPr>
              <a:t>С чего начинается Родина?</a:t>
            </a:r>
          </a:p>
        </p:txBody>
      </p:sp>
      <p:pic>
        <p:nvPicPr>
          <p:cNvPr id="10" name="счего начинается Родин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4100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900113" y="692150"/>
            <a:ext cx="77533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000" b="1">
                <a:latin typeface="Arial" charset="0"/>
              </a:rPr>
              <a:t>Цель: </a:t>
            </a:r>
          </a:p>
          <a:p>
            <a:pPr eaLnBrk="1" hangingPunct="1"/>
            <a:r>
              <a:rPr lang="ru-RU">
                <a:latin typeface="Arial" charset="0"/>
              </a:rPr>
              <a:t>объединить детей и подростков образовательных организаций</a:t>
            </a:r>
          </a:p>
          <a:p>
            <a:pPr eaLnBrk="1" hangingPunct="1"/>
            <a:r>
              <a:rPr lang="ru-RU">
                <a:latin typeface="Arial" charset="0"/>
              </a:rPr>
              <a:t> для совместного участия в различных видах социально значимой</a:t>
            </a:r>
          </a:p>
          <a:p>
            <a:pPr eaLnBrk="1" hangingPunct="1"/>
            <a:r>
              <a:rPr lang="ru-RU">
                <a:latin typeface="Arial" charset="0"/>
              </a:rPr>
              <a:t> деятельности: пропаганде ЗОЖ, профилактике вредных привычек,</a:t>
            </a:r>
          </a:p>
          <a:p>
            <a:pPr eaLnBrk="1" hangingPunct="1"/>
            <a:r>
              <a:rPr lang="ru-RU">
                <a:latin typeface="Arial" charset="0"/>
              </a:rPr>
              <a:t> оказания помощи социально незащищенным слоям населения, </a:t>
            </a:r>
          </a:p>
          <a:p>
            <a:pPr eaLnBrk="1" hangingPunct="1"/>
            <a:r>
              <a:rPr lang="ru-RU">
                <a:latin typeface="Arial" charset="0"/>
              </a:rPr>
              <a:t>участия в проведении спортивных состязаний и других акций </a:t>
            </a:r>
          </a:p>
          <a:p>
            <a:pPr eaLnBrk="1" hangingPunct="1"/>
            <a:r>
              <a:rPr lang="ru-RU">
                <a:latin typeface="Arial" charset="0"/>
              </a:rPr>
              <a:t>и мероприятий, где требуется волонтёрская помощь.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113" y="3068638"/>
            <a:ext cx="7519987" cy="2616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anose="020B0604020202020204" pitchFamily="34" charset="0"/>
              </a:rPr>
              <a:t>Задачи волонтерской деятельности 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anose="020B0604020202020204" pitchFamily="34" charset="0"/>
              </a:rPr>
              <a:t> «вовлечение молодежи в социальную практику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anose="020B0604020202020204" pitchFamily="34" charset="0"/>
              </a:rPr>
              <a:t>и ее информирование о потенциальных возможностях развития;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anose="020B0604020202020204" pitchFamily="34" charset="0"/>
              </a:rPr>
              <a:t> предоставление возможности молодым людям проявить себя,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anose="020B0604020202020204" pitchFamily="34" charset="0"/>
              </a:rPr>
              <a:t>реализовать свой потенциал и получить заслуженное признание;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anose="020B0604020202020204" pitchFamily="34" charset="0"/>
              </a:rPr>
              <a:t> развитие созидательной активности молодежи;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anose="020B0604020202020204" pitchFamily="34" charset="0"/>
              </a:rPr>
              <a:t> интеграция молодых людей, оказавшихся в трудной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itchFamily="34" charset="0"/>
                <a:cs typeface="Arial" panose="020B0604020202020204" pitchFamily="34" charset="0"/>
              </a:rPr>
              <a:t>жизненной ситуации, в жизнь общества.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5124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25" y="1214438"/>
            <a:ext cx="7554913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пропаганда ценностей здорового образа жизни и массового спорта;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социальное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патронирование</a:t>
            </a:r>
            <a:r>
              <a:rPr lang="ru-RU" dirty="0">
                <a:latin typeface="Arial" pitchFamily="34" charset="0"/>
                <a:cs typeface="Arial" pitchFamily="34" charset="0"/>
              </a:rPr>
              <a:t> детских домов и пожилых людей;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экологическая защита;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интеллектуальное развитие (организация и проведение 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интеллектуальных конкурсов);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спортивная, туристическая и военная подготовка;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творческое развитие (организация творческих мероприятий, 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конкурсов, праздников);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досуговая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деятельность (организация свободного времени детей, 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подростков и молодежи);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социальное краеведение;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 помощь в реставрационных работах;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восстановление и уход за воинскими захоронениями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погибших в годы Великой Отечественной войны 1941-1945 годов;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экскурсионная деятельность;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ремесленные мастерские (помощь в возрождении </a:t>
            </a:r>
          </a:p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традиционных ремесел);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 информационное обеспечение и т.д.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857250" y="357188"/>
            <a:ext cx="79771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Направления волонтерской деятельности :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7172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PA2901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500563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4" name="Рисунок 8" descr="P21704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863" y="285750"/>
            <a:ext cx="2952750" cy="2214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5" name="Рисунок 9" descr="P919185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85750"/>
            <a:ext cx="2952750" cy="2214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6" name="Рисунок 11" descr="IMG_1368.jpg"/>
          <p:cNvPicPr>
            <a:picLocks noChangeAspect="1"/>
          </p:cNvPicPr>
          <p:nvPr/>
        </p:nvPicPr>
        <p:blipFill>
          <a:blip r:embed="rId6" cstate="print"/>
          <a:srcRect r="35577"/>
          <a:stretch>
            <a:fillRect/>
          </a:stretch>
        </p:blipFill>
        <p:spPr bwMode="auto">
          <a:xfrm>
            <a:off x="6643688" y="4646613"/>
            <a:ext cx="1928812" cy="1997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7" name="Рисунок 10" descr="20150928_131905.jpg"/>
          <p:cNvPicPr>
            <a:picLocks noChangeAspect="1"/>
          </p:cNvPicPr>
          <p:nvPr/>
        </p:nvPicPr>
        <p:blipFill>
          <a:blip r:embed="rId7" cstate="print"/>
          <a:srcRect t="2129" b="31387"/>
          <a:stretch>
            <a:fillRect/>
          </a:stretch>
        </p:blipFill>
        <p:spPr bwMode="auto">
          <a:xfrm>
            <a:off x="3779912" y="260648"/>
            <a:ext cx="1889125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8" name="Рисунок 7" descr="IMG_4666.jpg"/>
          <p:cNvPicPr>
            <a:picLocks noChangeAspect="1"/>
          </p:cNvPicPr>
          <p:nvPr/>
        </p:nvPicPr>
        <p:blipFill>
          <a:blip r:embed="rId8" cstate="print"/>
          <a:srcRect l="4634" r="4994"/>
          <a:stretch>
            <a:fillRect/>
          </a:stretch>
        </p:blipFill>
        <p:spPr bwMode="auto">
          <a:xfrm>
            <a:off x="928688" y="4500563"/>
            <a:ext cx="2905125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9" name="Рисунок 11" descr="DSCN736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2492896"/>
            <a:ext cx="3384376" cy="1969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80" name="Рисунок 10" descr="20151210_125758.jpg"/>
          <p:cNvPicPr>
            <a:picLocks noChangeAspect="1"/>
          </p:cNvPicPr>
          <p:nvPr/>
        </p:nvPicPr>
        <p:blipFill>
          <a:blip r:embed="rId10" cstate="print"/>
          <a:srcRect r="9375"/>
          <a:stretch>
            <a:fillRect/>
          </a:stretch>
        </p:blipFill>
        <p:spPr bwMode="auto">
          <a:xfrm>
            <a:off x="1259632" y="2492896"/>
            <a:ext cx="3384376" cy="2100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7172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225" y="0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PA29019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500563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6" name="Рисунок 11" descr="IMG_1368.jpg"/>
          <p:cNvPicPr>
            <a:picLocks noChangeAspect="1"/>
          </p:cNvPicPr>
          <p:nvPr/>
        </p:nvPicPr>
        <p:blipFill>
          <a:blip r:embed="rId4" cstate="print"/>
          <a:srcRect r="35577"/>
          <a:stretch>
            <a:fillRect/>
          </a:stretch>
        </p:blipFill>
        <p:spPr bwMode="auto">
          <a:xfrm>
            <a:off x="6643688" y="4646613"/>
            <a:ext cx="1928812" cy="1997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7" name="Рисунок 10" descr="20150928_131905.jpg"/>
          <p:cNvPicPr>
            <a:picLocks noChangeAspect="1"/>
          </p:cNvPicPr>
          <p:nvPr/>
        </p:nvPicPr>
        <p:blipFill>
          <a:blip r:embed="rId5" cstate="print"/>
          <a:srcRect t="2129" b="31387"/>
          <a:stretch>
            <a:fillRect/>
          </a:stretch>
        </p:blipFill>
        <p:spPr bwMode="auto">
          <a:xfrm>
            <a:off x="3779912" y="260648"/>
            <a:ext cx="1889125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9" name="Рисунок 11" descr="DSCN736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92896"/>
            <a:ext cx="3384376" cy="1969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DSCN17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85728"/>
            <a:ext cx="2905113" cy="21788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 descr="P101017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232173"/>
            <a:ext cx="2928926" cy="21966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DSCN723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2428868"/>
            <a:ext cx="3754464" cy="2111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IMG_708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2428868"/>
            <a:ext cx="3643338" cy="2045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PA03149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7224" y="4572008"/>
            <a:ext cx="2786082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8196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173163" y="441325"/>
            <a:ext cx="721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600" b="1">
                <a:latin typeface="Arial" charset="0"/>
              </a:rPr>
              <a:t>Акция «Безопасный маршрут»</a:t>
            </a:r>
          </a:p>
        </p:txBody>
      </p:sp>
      <p:pic>
        <p:nvPicPr>
          <p:cNvPr id="8198" name="Рисунок 8" descr="DSC09118.jpg"/>
          <p:cNvPicPr>
            <a:picLocks noChangeAspect="1"/>
          </p:cNvPicPr>
          <p:nvPr/>
        </p:nvPicPr>
        <p:blipFill>
          <a:blip r:embed="rId3" cstate="print"/>
          <a:srcRect l="22258" t="18900"/>
          <a:stretch>
            <a:fillRect/>
          </a:stretch>
        </p:blipFill>
        <p:spPr bwMode="auto">
          <a:xfrm>
            <a:off x="4143375" y="3600450"/>
            <a:ext cx="4365625" cy="305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9" name="Рисунок 7" descr="DSC091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14438"/>
            <a:ext cx="4694238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9220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698625" y="260350"/>
            <a:ext cx="604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3600" b="1">
                <a:latin typeface="Arial" charset="0"/>
              </a:rPr>
              <a:t>Профилактическая акция</a:t>
            </a:r>
          </a:p>
          <a:p>
            <a:pPr eaLnBrk="1" hangingPunct="1"/>
            <a:r>
              <a:rPr lang="ru-RU" sz="3600" b="1">
                <a:latin typeface="Arial" charset="0"/>
              </a:rPr>
              <a:t>«Пешеход! На переход!»</a:t>
            </a:r>
          </a:p>
        </p:txBody>
      </p:sp>
      <p:pic>
        <p:nvPicPr>
          <p:cNvPr id="9222" name="Рисунок 5"/>
          <p:cNvPicPr>
            <a:picLocks noChangeAspect="1"/>
          </p:cNvPicPr>
          <p:nvPr/>
        </p:nvPicPr>
        <p:blipFill>
          <a:blip r:embed="rId3" cstate="print"/>
          <a:srcRect l="13937" t="3445" r="8940"/>
          <a:stretch>
            <a:fillRect/>
          </a:stretch>
        </p:blipFill>
        <p:spPr bwMode="auto">
          <a:xfrm>
            <a:off x="1071563" y="1428750"/>
            <a:ext cx="4572000" cy="321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Рисунок 6" descr="IMG_38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643313"/>
            <a:ext cx="44291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0244" name="Рисунок 3" descr="fon-dlya-prezentacii-bloknot-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66225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195513" y="441325"/>
            <a:ext cx="4729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sz="3600" b="1">
                <a:latin typeface="Arial" charset="0"/>
              </a:rPr>
              <a:t>Акция «СветлячОк»</a:t>
            </a:r>
          </a:p>
        </p:txBody>
      </p:sp>
      <p:pic>
        <p:nvPicPr>
          <p:cNvPr id="10246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429000"/>
            <a:ext cx="4643438" cy="30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7" name="Рисунок 7" descr="IMG_7706.JPG"/>
          <p:cNvPicPr>
            <a:picLocks noChangeAspect="1"/>
          </p:cNvPicPr>
          <p:nvPr/>
        </p:nvPicPr>
        <p:blipFill>
          <a:blip r:embed="rId4" cstate="print"/>
          <a:srcRect r="14420"/>
          <a:stretch>
            <a:fillRect/>
          </a:stretch>
        </p:blipFill>
        <p:spPr bwMode="auto">
          <a:xfrm>
            <a:off x="1000125" y="1071563"/>
            <a:ext cx="4714875" cy="309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147</Words>
  <Application>Microsoft Office PowerPoint</Application>
  <PresentationFormat>Экран (4:3)</PresentationFormat>
  <Paragraphs>56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Image&amp;Matros ®</dc:creator>
  <cp:lastModifiedBy>Image&amp;Matros ®</cp:lastModifiedBy>
  <cp:revision>30</cp:revision>
  <dcterms:created xsi:type="dcterms:W3CDTF">2016-10-04T08:29:09Z</dcterms:created>
  <dcterms:modified xsi:type="dcterms:W3CDTF">2016-10-06T11:16:19Z</dcterms:modified>
</cp:coreProperties>
</file>