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heme/theme2.xml" ContentType="application/vnd.openxmlformats-officedocument.theme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3"/>
  </p:notesMasterIdLst>
  <p:sldIdLst>
    <p:sldId id="259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546" y="2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931ABA-140F-49C1-AEB4-426306F84054}" type="datetimeFigureOut">
              <a:rPr lang="ru-RU" smtClean="0"/>
              <a:t>13.02.2018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A7788C-A16E-4890-A2EF-B770AC1BB9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42978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555356" y="4913437"/>
            <a:ext cx="5844153" cy="331208"/>
          </a:xfrm>
        </p:spPr>
        <p:txBody>
          <a:bodyPr/>
          <a:lstStyle/>
          <a:p>
            <a:pPr rtl="0" eaLnBrk="1" fontAlgn="auto" latinLnBrk="0" hangingPunct="1"/>
            <a:r>
              <a:rPr lang="ru-RU" sz="1600" b="0" i="0" u="none" strike="noStrike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1 Представлены заполненные  анкеты (электронные письма, протоколы и т.д.)</a:t>
            </a:r>
          </a:p>
          <a:p>
            <a:pPr rtl="0" eaLnBrk="1" fontAlgn="auto" latinLnBrk="0" hangingPunct="1"/>
            <a:r>
              <a:rPr lang="ru-RU" sz="1600" b="0" i="0" u="none" strike="noStrike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2 Анкета содержит минимум 5 универсальных вопросов из Методических рекомендаций по реализации ПСР-проектов</a:t>
            </a:r>
          </a:p>
          <a:p>
            <a:pPr rtl="0" eaLnBrk="1" fontAlgn="auto" latinLnBrk="0" hangingPunct="1"/>
            <a:r>
              <a:rPr lang="ru-RU" sz="1600" b="0" i="0" u="none" strike="noStrike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3 В анкетировании №1 и №2 участвовали одни и те же сотрудники, не менее 10 сотрудников</a:t>
            </a:r>
          </a:p>
          <a:p>
            <a:pPr rtl="0" eaLnBrk="1" fontAlgn="auto" latinLnBrk="0" hangingPunct="1"/>
            <a:r>
              <a:rPr lang="ru-RU" sz="1600" b="0" i="0" u="none" strike="noStrike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4 Анкетирование прошли заказчики процесса, указанные в карточке ПСР-проекта </a:t>
            </a:r>
          </a:p>
          <a:p>
            <a:r>
              <a:rPr lang="ru-RU" dirty="0" smtClean="0"/>
              <a:t>5</a:t>
            </a:r>
            <a:r>
              <a:rPr lang="ru-RU" baseline="0" dirty="0" smtClean="0"/>
              <a:t> По всем 10 представленным анкетам выведен средний балл.</a:t>
            </a:r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C3A632B-FBDE-46D4-BF6F-6D14421E6342}" type="slidenum">
              <a:rPr lang="ru-RU" smtClean="0">
                <a:solidFill>
                  <a:prstClr val="black"/>
                </a:solidFill>
              </a:rPr>
              <a:pPr>
                <a:defRPr/>
              </a:pPr>
              <a:t>1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44811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slideMaster" Target="../slideMasters/slideMaster1.xml"/><Relationship Id="rId7" Type="http://schemas.openxmlformats.org/officeDocument/2006/relationships/image" Target="../media/image6.png"/><Relationship Id="rId2" Type="http://schemas.openxmlformats.org/officeDocument/2006/relationships/tags" Target="../tags/tag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4" Type="http://schemas.openxmlformats.org/officeDocument/2006/relationships/oleObject" Target="../embeddings/oleObject2.bin"/><Relationship Id="rId9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415623689"/>
              </p:ext>
            </p:extLst>
          </p:nvPr>
        </p:nvGraphicFramePr>
        <p:xfrm>
          <a:off x="1621" y="1621"/>
          <a:ext cx="1619" cy="16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" name="think-cell Slide" r:id="rId4" imgW="338" imgH="338" progId="TCLayout.ActiveDocument.1">
                  <p:embed/>
                </p:oleObj>
              </mc:Choice>
              <mc:Fallback>
                <p:oleObj name="think-cell Slide" r:id="rId4" imgW="338" imgH="338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621" y="1621"/>
                        <a:ext cx="1619" cy="161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Working Draft Text" hidden="1"/>
          <p:cNvSpPr txBox="1">
            <a:spLocks noChangeArrowheads="1"/>
          </p:cNvSpPr>
          <p:nvPr/>
        </p:nvSpPr>
        <p:spPr bwMode="auto">
          <a:xfrm>
            <a:off x="2693795" y="349865"/>
            <a:ext cx="1014109" cy="141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900" b="1" dirty="0" smtClean="0">
                <a:solidFill>
                  <a:srgbClr val="000000"/>
                </a:solidFill>
              </a:rPr>
              <a:t>WORKING DRAFT</a:t>
            </a:r>
          </a:p>
        </p:txBody>
      </p:sp>
      <p:sp>
        <p:nvSpPr>
          <p:cNvPr id="5" name="doc id"/>
          <p:cNvSpPr txBox="1">
            <a:spLocks noChangeArrowheads="1"/>
          </p:cNvSpPr>
          <p:nvPr/>
        </p:nvSpPr>
        <p:spPr bwMode="auto">
          <a:xfrm>
            <a:off x="8614312" y="37255"/>
            <a:ext cx="301290" cy="1247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ru-RU" sz="800" dirty="0" smtClean="0">
              <a:solidFill>
                <a:srgbClr val="000000"/>
              </a:solidFill>
            </a:endParaRPr>
          </a:p>
        </p:txBody>
      </p:sp>
      <p:sp>
        <p:nvSpPr>
          <p:cNvPr id="6" name="Working Draft" hidden="1"/>
          <p:cNvSpPr txBox="1">
            <a:spLocks noChangeArrowheads="1"/>
          </p:cNvSpPr>
          <p:nvPr/>
        </p:nvSpPr>
        <p:spPr bwMode="auto">
          <a:xfrm>
            <a:off x="2693795" y="508600"/>
            <a:ext cx="3199594" cy="1384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900" smtClean="0">
                <a:solidFill>
                  <a:srgbClr val="000000"/>
                </a:solidFill>
              </a:rPr>
              <a:t>Last Modified 12.30.2014 4:54 PM Russia TZ 2 Standard Time</a:t>
            </a:r>
            <a:endParaRPr lang="ru-RU" sz="900" dirty="0" smtClean="0">
              <a:solidFill>
                <a:srgbClr val="000000"/>
              </a:solidFill>
            </a:endParaRPr>
          </a:p>
        </p:txBody>
      </p:sp>
      <p:sp>
        <p:nvSpPr>
          <p:cNvPr id="7" name="Printed" hidden="1"/>
          <p:cNvSpPr txBox="1">
            <a:spLocks noChangeArrowheads="1"/>
          </p:cNvSpPr>
          <p:nvPr/>
        </p:nvSpPr>
        <p:spPr bwMode="auto">
          <a:xfrm>
            <a:off x="2693796" y="668956"/>
            <a:ext cx="2872217" cy="141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900" dirty="0" smtClean="0">
                <a:solidFill>
                  <a:srgbClr val="000000"/>
                </a:solidFill>
              </a:rPr>
              <a:t>Printed 12.5.2014 2:43 AM Russia TZ 2 Standard Time</a:t>
            </a:r>
            <a:endParaRPr lang="ru-RU" sz="900" dirty="0" smtClean="0">
              <a:solidFill>
                <a:srgbClr val="000000"/>
              </a:solidFill>
            </a:endParaRPr>
          </a:p>
        </p:txBody>
      </p:sp>
      <p:sp>
        <p:nvSpPr>
          <p:cNvPr id="9" name="McK Document type" hidden="1"/>
          <p:cNvSpPr txBox="1">
            <a:spLocks noChangeArrowheads="1"/>
          </p:cNvSpPr>
          <p:nvPr/>
        </p:nvSpPr>
        <p:spPr bwMode="auto">
          <a:xfrm>
            <a:off x="2050718" y="5030928"/>
            <a:ext cx="5036085" cy="2202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b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400" dirty="0" smtClean="0">
                <a:solidFill>
                  <a:srgbClr val="000000"/>
                </a:solidFill>
              </a:rPr>
              <a:t>Тип документа</a:t>
            </a:r>
          </a:p>
        </p:txBody>
      </p:sp>
      <p:sp>
        <p:nvSpPr>
          <p:cNvPr id="10" name="McK Date" hidden="1"/>
          <p:cNvSpPr txBox="1">
            <a:spLocks noChangeArrowheads="1"/>
          </p:cNvSpPr>
          <p:nvPr/>
        </p:nvSpPr>
        <p:spPr bwMode="auto">
          <a:xfrm>
            <a:off x="2050718" y="5304665"/>
            <a:ext cx="5036085" cy="2202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400" dirty="0" smtClean="0">
                <a:solidFill>
                  <a:srgbClr val="000000"/>
                </a:solidFill>
              </a:rPr>
              <a:t>Дата</a:t>
            </a:r>
          </a:p>
        </p:txBody>
      </p:sp>
      <p:sp>
        <p:nvSpPr>
          <p:cNvPr id="14" name="Rectangle 1189" hidden="1"/>
          <p:cNvSpPr>
            <a:spLocks noChangeArrowheads="1"/>
          </p:cNvSpPr>
          <p:nvPr/>
        </p:nvSpPr>
        <p:spPr bwMode="auto">
          <a:xfrm>
            <a:off x="1" y="1"/>
            <a:ext cx="9140760" cy="6858000"/>
          </a:xfrm>
          <a:prstGeom prst="rect">
            <a:avLst/>
          </a:prstGeom>
          <a:noFill/>
          <a:ln w="317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3296" tIns="46648" rIns="93296" bIns="46648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1600" dirty="0">
              <a:solidFill>
                <a:srgbClr val="000000"/>
              </a:solidFill>
            </a:endParaRPr>
          </a:p>
        </p:txBody>
      </p:sp>
      <p:pic>
        <p:nvPicPr>
          <p:cNvPr id="18" name="TitleBottomBarBW" hidden="1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0060" y="6574545"/>
            <a:ext cx="1670055" cy="1959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314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2050718" y="2919388"/>
            <a:ext cx="5036084" cy="1015663"/>
          </a:xfrm>
          <a:prstGeom prst="rect">
            <a:avLst/>
          </a:prstGeom>
        </p:spPr>
        <p:txBody>
          <a:bodyPr/>
          <a:lstStyle>
            <a:lvl1pPr>
              <a:defRPr sz="3300" b="0"/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ru-RU" noProof="0" dirty="0" smtClean="0"/>
          </a:p>
        </p:txBody>
      </p:sp>
      <p:sp>
        <p:nvSpPr>
          <p:cNvPr id="13315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2050718" y="3945699"/>
            <a:ext cx="5036084" cy="219820"/>
          </a:xfrm>
        </p:spPr>
        <p:txBody>
          <a:bodyPr>
            <a:spAutoFit/>
          </a:bodyPr>
          <a:lstStyle>
            <a:lvl1pPr>
              <a:defRPr sz="1400"/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ru-RU" noProof="0" smtClean="0"/>
          </a:p>
        </p:txBody>
      </p:sp>
      <p:pic>
        <p:nvPicPr>
          <p:cNvPr id="20" name="Picture 6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3136" y="4617893"/>
            <a:ext cx="5850864" cy="2240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lg" len="lg"/>
                <a:tailEnd type="none" w="lg" len="lg"/>
              </a14:hiddenLine>
            </a:ext>
          </a:extLst>
        </p:spPr>
      </p:pic>
      <p:pic>
        <p:nvPicPr>
          <p:cNvPr id="23" name="Picture 5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9" y="194370"/>
            <a:ext cx="9127802" cy="1882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lg" len="lg"/>
                <a:tailEnd type="none" w="lg" len="lg"/>
              </a14:hiddenLine>
            </a:ext>
          </a:extLst>
        </p:spPr>
      </p:pic>
      <p:pic>
        <p:nvPicPr>
          <p:cNvPr id="22" name="Picture 47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0718" y="2119328"/>
            <a:ext cx="1255377" cy="9017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98306812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 xmlns="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"/>
          <p:cNvSpPr txBox="1">
            <a:spLocks/>
          </p:cNvSpPr>
          <p:nvPr userDrawn="1"/>
        </p:nvSpPr>
        <p:spPr>
          <a:xfrm>
            <a:off x="8719602" y="6566446"/>
            <a:ext cx="213009" cy="155496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>
              <a:defRPr sz="1000" baseline="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42C328C1-A84F-4A39-A664-DBA00541A8C6}" type="slidenum">
              <a:rPr 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Title Placeholder 2"/>
          <p:cNvSpPr>
            <a:spLocks noGrp="1" noChangeArrowheads="1"/>
          </p:cNvSpPr>
          <p:nvPr>
            <p:ph type="title"/>
          </p:nvPr>
        </p:nvSpPr>
        <p:spPr bwMode="auto">
          <a:xfrm>
            <a:off x="1256996" y="337150"/>
            <a:ext cx="6817285" cy="2983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5605877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422031" y="1508400"/>
            <a:ext cx="8301046" cy="12561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Slide Number Placeholder 5" hidden="1"/>
          <p:cNvSpPr txBox="1">
            <a:spLocks/>
          </p:cNvSpPr>
          <p:nvPr userDrawn="1"/>
        </p:nvSpPr>
        <p:spPr>
          <a:xfrm>
            <a:off x="8687636" y="6826800"/>
            <a:ext cx="176123" cy="133200"/>
          </a:xfrm>
          <a:prstGeom prst="flowChartProcess">
            <a:avLst/>
          </a:prstGeom>
        </p:spPr>
        <p:txBody>
          <a:bodyPr vert="horz" wrap="none" lIns="0" tIns="0" rIns="0" bIns="0" rtlCol="0" anchor="t" anchorCtr="0"/>
          <a:lstStyle/>
          <a:p>
            <a:pPr algn="r" defTabSz="872786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dirty="0">
                <a:solidFill>
                  <a:srgbClr val="414142"/>
                </a:solidFill>
              </a:rPr>
              <a:t>‹#›</a:t>
            </a:r>
          </a:p>
          <a:p>
            <a:pPr algn="r" defTabSz="872786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800" dirty="0">
              <a:solidFill>
                <a:srgbClr val="414142"/>
              </a:solidFill>
            </a:endParaRPr>
          </a:p>
        </p:txBody>
      </p:sp>
      <p:sp>
        <p:nvSpPr>
          <p:cNvPr id="32" name="Title Placeholder 2"/>
          <p:cNvSpPr>
            <a:spLocks noGrp="1" noChangeArrowheads="1"/>
          </p:cNvSpPr>
          <p:nvPr>
            <p:ph type="title"/>
          </p:nvPr>
        </p:nvSpPr>
        <p:spPr bwMode="auto">
          <a:xfrm>
            <a:off x="1256996" y="337150"/>
            <a:ext cx="6817285" cy="2983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  <a:endParaRPr lang="ru-RU" dirty="0" smtClean="0"/>
          </a:p>
        </p:txBody>
      </p:sp>
      <p:sp>
        <p:nvSpPr>
          <p:cNvPr id="34" name="Slide Number"/>
          <p:cNvSpPr txBox="1">
            <a:spLocks/>
          </p:cNvSpPr>
          <p:nvPr userDrawn="1"/>
        </p:nvSpPr>
        <p:spPr>
          <a:xfrm>
            <a:off x="8719602" y="6566446"/>
            <a:ext cx="213009" cy="155496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>
              <a:defRPr sz="1000" baseline="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42C328C1-A84F-4A39-A664-DBA00541A8C6}" type="slidenum">
              <a:rPr 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81483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ags" Target="../tags/tag1.xml"/><Relationship Id="rId5" Type="http://schemas.openxmlformats.org/officeDocument/2006/relationships/vmlDrawing" Target="../drawings/vmlDrawing1.vml"/><Relationship Id="rId10" Type="http://schemas.openxmlformats.org/officeDocument/2006/relationships/image" Target="../media/image3.png"/><Relationship Id="rId4" Type="http://schemas.openxmlformats.org/officeDocument/2006/relationships/theme" Target="../theme/theme1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>
            <p:custDataLst>
              <p:tags r:id="rId6"/>
            </p:custDataLst>
            <p:extLst>
              <p:ext uri="{D42A27DB-BD31-4B8C-83A1-F6EECF244321}">
                <p14:modId xmlns:p14="http://schemas.microsoft.com/office/powerpoint/2010/main" val="2493456555"/>
              </p:ext>
            </p:extLst>
          </p:nvPr>
        </p:nvGraphicFramePr>
        <p:xfrm>
          <a:off x="0" y="0"/>
          <a:ext cx="161984" cy="1619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think-cell Slide" r:id="rId7" imgW="270" imgH="270" progId="TCLayout.ActiveDocument.1">
                  <p:embed/>
                </p:oleObj>
              </mc:Choice>
              <mc:Fallback>
                <p:oleObj name="think-cell Slide" r:id="rId7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0" y="0"/>
                        <a:ext cx="161984" cy="16197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4" name="Working Draft" hidden="1"/>
          <p:cNvSpPr txBox="1">
            <a:spLocks noChangeArrowheads="1"/>
          </p:cNvSpPr>
          <p:nvPr/>
        </p:nvSpPr>
        <p:spPr bwMode="auto">
          <a:xfrm rot="5400000">
            <a:off x="8002723" y="1980946"/>
            <a:ext cx="2140009" cy="92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smtClean="0">
                <a:solidFill>
                  <a:srgbClr val="000000"/>
                </a:solidFill>
              </a:rPr>
              <a:t>Last Modified 12.30.2014 4:54 PM Russia TZ 2 Standard Time</a:t>
            </a:r>
            <a:endParaRPr lang="ru-RU" dirty="0" smtClean="0">
              <a:solidFill>
                <a:srgbClr val="000000"/>
              </a:solidFill>
            </a:endParaRPr>
          </a:p>
        </p:txBody>
      </p:sp>
      <p:sp>
        <p:nvSpPr>
          <p:cNvPr id="1035" name="Printed" hidden="1"/>
          <p:cNvSpPr txBox="1">
            <a:spLocks noChangeArrowheads="1"/>
          </p:cNvSpPr>
          <p:nvPr/>
        </p:nvSpPr>
        <p:spPr bwMode="auto">
          <a:xfrm rot="5400000">
            <a:off x="8112653" y="4197986"/>
            <a:ext cx="1920150" cy="942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dirty="0" smtClean="0">
                <a:solidFill>
                  <a:srgbClr val="000000"/>
                </a:solidFill>
              </a:rPr>
              <a:t>Printed 12.5.2014 2:43 AM Russia TZ 2 Standard Time</a:t>
            </a:r>
            <a:endParaRPr lang="ru-RU" dirty="0" smtClean="0">
              <a:solidFill>
                <a:srgbClr val="000000"/>
              </a:solidFill>
            </a:endParaRPr>
          </a:p>
        </p:txBody>
      </p:sp>
      <p:sp>
        <p:nvSpPr>
          <p:cNvPr id="1036" name="Rectangle 28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82155" y="1990667"/>
            <a:ext cx="4389768" cy="125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 dirty="0" smtClean="0"/>
          </a:p>
        </p:txBody>
      </p:sp>
      <p:sp>
        <p:nvSpPr>
          <p:cNvPr id="19" name="Title Placeholder 2"/>
          <p:cNvSpPr>
            <a:spLocks noGrp="1" noChangeArrowheads="1"/>
          </p:cNvSpPr>
          <p:nvPr>
            <p:ph type="title"/>
          </p:nvPr>
        </p:nvSpPr>
        <p:spPr bwMode="auto">
          <a:xfrm>
            <a:off x="1256996" y="337150"/>
            <a:ext cx="6817285" cy="2983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  <a:endParaRPr lang="ru-RU" dirty="0" smtClean="0"/>
          </a:p>
        </p:txBody>
      </p:sp>
      <p:sp>
        <p:nvSpPr>
          <p:cNvPr id="10" name="McK 1. On-page tracker" hidden="1"/>
          <p:cNvSpPr>
            <a:spLocks noChangeArrowheads="1"/>
          </p:cNvSpPr>
          <p:nvPr/>
        </p:nvSpPr>
        <p:spPr bwMode="auto">
          <a:xfrm>
            <a:off x="1256996" y="27536"/>
            <a:ext cx="876714" cy="219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400" dirty="0">
                <a:solidFill>
                  <a:srgbClr val="808080"/>
                </a:solidFill>
              </a:rPr>
              <a:t>TRACKER</a:t>
            </a:r>
          </a:p>
        </p:txBody>
      </p:sp>
      <p:sp>
        <p:nvSpPr>
          <p:cNvPr id="11" name="McK 3. Unit of measure" hidden="1"/>
          <p:cNvSpPr txBox="1">
            <a:spLocks noChangeArrowheads="1"/>
          </p:cNvSpPr>
          <p:nvPr/>
        </p:nvSpPr>
        <p:spPr bwMode="auto">
          <a:xfrm>
            <a:off x="121488" y="946660"/>
            <a:ext cx="8794113" cy="2512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defTabSz="8953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447675" defTabSz="8953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895350" defTabSz="8953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344613" defTabSz="8953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2494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7066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1638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6210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dirty="0" smtClean="0">
                <a:solidFill>
                  <a:srgbClr val="808080"/>
                </a:solidFill>
              </a:rPr>
              <a:t>Unit of measure</a:t>
            </a:r>
          </a:p>
        </p:txBody>
      </p:sp>
      <p:sp>
        <p:nvSpPr>
          <p:cNvPr id="13" name="McK 4. Footnote" hidden="1"/>
          <p:cNvSpPr txBox="1">
            <a:spLocks noChangeArrowheads="1"/>
          </p:cNvSpPr>
          <p:nvPr/>
        </p:nvSpPr>
        <p:spPr bwMode="auto">
          <a:xfrm>
            <a:off x="121489" y="6265770"/>
            <a:ext cx="8722840" cy="1554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b">
            <a:spAutoFit/>
          </a:bodyPr>
          <a:lstStyle>
            <a:lvl1pPr marL="104775" indent="-104775" defTabSz="8953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1031875" defTabSz="8953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217613" defTabSz="8953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404938" defTabSz="8953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2494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7066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1638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6210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000" dirty="0" smtClean="0">
                <a:solidFill>
                  <a:srgbClr val="000000"/>
                </a:solidFill>
                <a:latin typeface="Arial"/>
              </a:rPr>
              <a:t>1 Сноска</a:t>
            </a:r>
          </a:p>
        </p:txBody>
      </p:sp>
      <p:sp>
        <p:nvSpPr>
          <p:cNvPr id="14" name="McK 5. Source" hidden="1"/>
          <p:cNvSpPr>
            <a:spLocks noChangeArrowheads="1"/>
          </p:cNvSpPr>
          <p:nvPr/>
        </p:nvSpPr>
        <p:spPr bwMode="auto">
          <a:xfrm>
            <a:off x="121488" y="6578595"/>
            <a:ext cx="7002570" cy="1554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t" anchorCtr="0">
            <a:spAutoFit/>
          </a:bodyPr>
          <a:lstStyle/>
          <a:p>
            <a:pPr marL="621975" indent="-621975" defTabSz="913526" fontAlgn="base">
              <a:spcBef>
                <a:spcPct val="0"/>
              </a:spcBef>
              <a:spcAft>
                <a:spcPct val="0"/>
              </a:spcAft>
              <a:tabLst>
                <a:tab pos="625214" algn="l"/>
              </a:tabLst>
            </a:pPr>
            <a:r>
              <a:rPr lang="ru-RU" sz="1000" dirty="0">
                <a:solidFill>
                  <a:srgbClr val="000000"/>
                </a:solidFill>
              </a:rPr>
              <a:t>ИСТОЧНИК: источник</a:t>
            </a:r>
          </a:p>
        </p:txBody>
      </p:sp>
      <p:grpSp>
        <p:nvGrpSpPr>
          <p:cNvPr id="15" name="ACET" hidden="1"/>
          <p:cNvGrpSpPr>
            <a:grpSpLocks/>
          </p:cNvGrpSpPr>
          <p:nvPr/>
        </p:nvGrpSpPr>
        <p:grpSpPr bwMode="auto">
          <a:xfrm>
            <a:off x="1482155" y="1150019"/>
            <a:ext cx="4350892" cy="518318"/>
            <a:chOff x="915" y="710"/>
            <a:chExt cx="2686" cy="320"/>
          </a:xfrm>
        </p:grpSpPr>
        <p:cxnSp>
          <p:nvCxnSpPr>
            <p:cNvPr id="16" name="AutoShape 249"/>
            <p:cNvCxnSpPr>
              <a:cxnSpLocks noChangeShapeType="1"/>
              <a:stCxn id="17" idx="4"/>
              <a:endCxn id="17" idx="6"/>
            </p:cNvCxnSpPr>
            <p:nvPr/>
          </p:nvCxnSpPr>
          <p:spPr bwMode="auto">
            <a:xfrm>
              <a:off x="915" y="1030"/>
              <a:ext cx="2686" cy="0"/>
            </a:xfrm>
            <a:prstGeom prst="straightConnector1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7" name="AutoShape 250"/>
            <p:cNvSpPr>
              <a:spLocks noChangeArrowheads="1"/>
            </p:cNvSpPr>
            <p:nvPr/>
          </p:nvSpPr>
          <p:spPr bwMode="auto">
            <a:xfrm>
              <a:off x="915" y="710"/>
              <a:ext cx="2686" cy="320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18288" anchor="b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1600" b="1" dirty="0">
                  <a:solidFill>
                    <a:srgbClr val="000000"/>
                  </a:solidFill>
                </a:rPr>
                <a:t>Title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1600" dirty="0">
                  <a:solidFill>
                    <a:srgbClr val="808080"/>
                  </a:solidFill>
                </a:rPr>
                <a:t>Unit of measure</a:t>
              </a:r>
            </a:p>
          </p:txBody>
        </p:sp>
      </p:grpSp>
      <p:sp>
        <p:nvSpPr>
          <p:cNvPr id="23" name="Line 16"/>
          <p:cNvSpPr>
            <a:spLocks noChangeShapeType="1"/>
          </p:cNvSpPr>
          <p:nvPr/>
        </p:nvSpPr>
        <p:spPr bwMode="auto">
          <a:xfrm>
            <a:off x="121488" y="6454684"/>
            <a:ext cx="8891762" cy="0"/>
          </a:xfrm>
          <a:prstGeom prst="line">
            <a:avLst/>
          </a:prstGeom>
          <a:noFill/>
          <a:ln w="9525">
            <a:solidFill>
              <a:schemeClr val="accent5">
                <a:lumMod val="50000"/>
              </a:schemeClr>
            </a:solidFill>
            <a:round/>
            <a:headEnd type="none" w="lg" len="lg"/>
            <a:tailEnd type="none" w="lg" len="lg"/>
          </a:ln>
        </p:spPr>
        <p:txBody>
          <a:bodyPr wrap="none" lIns="93296" tIns="93296" rIns="93296" bIns="93296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0" name="Line 16"/>
          <p:cNvSpPr>
            <a:spLocks noChangeShapeType="1"/>
          </p:cNvSpPr>
          <p:nvPr/>
        </p:nvSpPr>
        <p:spPr bwMode="auto">
          <a:xfrm>
            <a:off x="129182" y="902198"/>
            <a:ext cx="8885636" cy="0"/>
          </a:xfrm>
          <a:prstGeom prst="line">
            <a:avLst/>
          </a:prstGeom>
          <a:noFill/>
          <a:ln w="28575">
            <a:solidFill>
              <a:schemeClr val="accent5">
                <a:lumMod val="50000"/>
              </a:schemeClr>
            </a:solidFill>
            <a:round/>
            <a:headEnd type="none" w="lg" len="lg"/>
            <a:tailEnd type="none" w="lg" len="lg"/>
          </a:ln>
        </p:spPr>
        <p:txBody>
          <a:bodyPr wrap="none" lIns="93296" tIns="93296" rIns="93296" bIns="93296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dirty="0">
              <a:solidFill>
                <a:srgbClr val="000000"/>
              </a:solidFill>
              <a:cs typeface="Arial" charset="0"/>
            </a:endParaRPr>
          </a:p>
        </p:txBody>
      </p:sp>
      <p:pic>
        <p:nvPicPr>
          <p:cNvPr id="18" name="navigation8" descr="ujkm,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8178323" y="42452"/>
            <a:ext cx="905490" cy="801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Picture 47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182" y="119001"/>
            <a:ext cx="1022737" cy="7346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848659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3526" rtl="0" eaLnBrk="1" fontAlgn="base" hangingPunct="1">
        <a:spcBef>
          <a:spcPct val="0"/>
        </a:spcBef>
        <a:spcAft>
          <a:spcPct val="0"/>
        </a:spcAft>
        <a:tabLst>
          <a:tab pos="364439" algn="l"/>
        </a:tabLst>
        <a:defRPr sz="1900" b="1">
          <a:solidFill>
            <a:schemeClr val="tx2"/>
          </a:solidFill>
          <a:latin typeface="+mj-lt"/>
          <a:ea typeface="+mj-ea"/>
          <a:cs typeface="+mj-cs"/>
        </a:defRPr>
      </a:lvl1pPr>
      <a:lvl2pPr algn="l" defTabSz="913526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2pPr>
      <a:lvl3pPr algn="l" defTabSz="913526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3pPr>
      <a:lvl4pPr algn="l" defTabSz="913526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4pPr>
      <a:lvl5pPr algn="l" defTabSz="913526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5pPr>
      <a:lvl6pPr marL="466481" algn="l" defTabSz="913526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6pPr>
      <a:lvl7pPr marL="932962" algn="l" defTabSz="913526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7pPr>
      <a:lvl8pPr marL="1399443" algn="l" defTabSz="913526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8pPr>
      <a:lvl9pPr marL="1865925" algn="l" defTabSz="913526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9pPr>
    </p:titleStyle>
    <p:bodyStyle>
      <a:lvl1pPr marL="0" indent="0" algn="l" defTabSz="913526" rtl="0" eaLnBrk="1" fontAlgn="base" hangingPunct="1">
        <a:spcBef>
          <a:spcPct val="0"/>
        </a:spcBef>
        <a:spcAft>
          <a:spcPct val="0"/>
        </a:spcAft>
        <a:buClr>
          <a:schemeClr val="tx2"/>
        </a:buClr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197607" indent="-195987" algn="l" defTabSz="913526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5000"/>
        <a:buFont typeface="Arial" charset="0"/>
        <a:buChar char="▪"/>
        <a:defRPr sz="1600">
          <a:solidFill>
            <a:schemeClr val="tx1"/>
          </a:solidFill>
          <a:latin typeface="+mn-lt"/>
        </a:defRPr>
      </a:lvl2pPr>
      <a:lvl3pPr marL="466481" indent="-267255" algn="l" defTabSz="913526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charset="0"/>
        <a:buChar char="–"/>
        <a:defRPr sz="1600">
          <a:solidFill>
            <a:schemeClr val="tx1"/>
          </a:solidFill>
          <a:latin typeface="+mn-lt"/>
        </a:defRPr>
      </a:lvl3pPr>
      <a:lvl4pPr marL="626835" indent="-158733" algn="l" defTabSz="913526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charset="0"/>
        <a:buChar char="▫"/>
        <a:defRPr sz="1600">
          <a:solidFill>
            <a:schemeClr val="tx1"/>
          </a:solidFill>
          <a:latin typeface="+mn-lt"/>
        </a:defRPr>
      </a:lvl4pPr>
      <a:lvl5pPr marL="765029" indent="-132818" algn="l" defTabSz="913526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>
          <a:solidFill>
            <a:schemeClr val="tx1"/>
          </a:solidFill>
          <a:latin typeface="+mn-lt"/>
        </a:defRPr>
      </a:lvl5pPr>
      <a:lvl6pPr marL="765029" indent="-132818" algn="l" defTabSz="913526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>
          <a:solidFill>
            <a:schemeClr val="tx1"/>
          </a:solidFill>
          <a:latin typeface="+mn-lt"/>
        </a:defRPr>
      </a:lvl6pPr>
      <a:lvl7pPr marL="765029" indent="-132818" algn="l" defTabSz="913526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>
          <a:solidFill>
            <a:schemeClr val="tx1"/>
          </a:solidFill>
          <a:latin typeface="+mn-lt"/>
        </a:defRPr>
      </a:lvl7pPr>
      <a:lvl8pPr marL="765029" indent="-132818" algn="l" defTabSz="913526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>
          <a:solidFill>
            <a:schemeClr val="tx1"/>
          </a:solidFill>
          <a:latin typeface="+mn-lt"/>
        </a:defRPr>
      </a:lvl8pPr>
      <a:lvl9pPr marL="765029" indent="-132818" algn="l" defTabSz="913526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329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66481" algn="l" defTabSz="9329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32962" algn="l" defTabSz="9329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99443" algn="l" defTabSz="9329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65925" algn="l" defTabSz="9329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332406" algn="l" defTabSz="9329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98887" algn="l" defTabSz="9329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65368" algn="l" defTabSz="9329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731849" algn="l" defTabSz="9329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3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8.emf"/><Relationship Id="rId5" Type="http://schemas.openxmlformats.org/officeDocument/2006/relationships/oleObject" Target="../embeddings/oleObject3.bin"/><Relationship Id="rId4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Object 9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830225969"/>
              </p:ext>
            </p:extLst>
          </p:nvPr>
        </p:nvGraphicFramePr>
        <p:xfrm>
          <a:off x="1622" y="1622"/>
          <a:ext cx="1619" cy="16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1" name="think-cell Slide" r:id="rId5" imgW="270" imgH="270" progId="TCLayout.ActiveDocument.1">
                  <p:embed/>
                </p:oleObj>
              </mc:Choice>
              <mc:Fallback>
                <p:oleObj name="think-cell Slide" r:id="rId5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622" y="1622"/>
                        <a:ext cx="1619" cy="161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9" name="Straight Connector 8"/>
          <p:cNvCxnSpPr/>
          <p:nvPr/>
        </p:nvCxnSpPr>
        <p:spPr>
          <a:xfrm>
            <a:off x="5761640" y="1304702"/>
            <a:ext cx="0" cy="3599074"/>
          </a:xfrm>
          <a:prstGeom prst="line">
            <a:avLst/>
          </a:prstGeom>
          <a:ln w="38100">
            <a:gradFill>
              <a:gsLst>
                <a:gs pos="0">
                  <a:schemeClr val="accent2"/>
                </a:gs>
                <a:gs pos="90000">
                  <a:schemeClr val="bg1"/>
                </a:gs>
                <a:gs pos="100000">
                  <a:schemeClr val="bg1"/>
                </a:gs>
              </a:gsLst>
              <a:lin ang="5400000" scaled="0"/>
            </a:gra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/>
          <p:nvPr/>
        </p:nvCxnSpPr>
        <p:spPr>
          <a:xfrm>
            <a:off x="6875011" y="1304702"/>
            <a:ext cx="0" cy="3599074"/>
          </a:xfrm>
          <a:prstGeom prst="line">
            <a:avLst/>
          </a:prstGeom>
          <a:ln w="38100">
            <a:gradFill>
              <a:gsLst>
                <a:gs pos="0">
                  <a:schemeClr val="accent2"/>
                </a:gs>
                <a:gs pos="90000">
                  <a:schemeClr val="bg1"/>
                </a:gs>
                <a:gs pos="100000">
                  <a:schemeClr val="bg1"/>
                </a:gs>
              </a:gsLst>
              <a:lin ang="5400000" scaled="0"/>
            </a:gra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>
            <a:off x="7988382" y="1304702"/>
            <a:ext cx="0" cy="3599074"/>
          </a:xfrm>
          <a:prstGeom prst="line">
            <a:avLst/>
          </a:prstGeom>
          <a:ln w="38100">
            <a:gradFill>
              <a:gsLst>
                <a:gs pos="0">
                  <a:schemeClr val="accent2"/>
                </a:gs>
                <a:gs pos="90000">
                  <a:schemeClr val="bg1"/>
                </a:gs>
                <a:gs pos="100000">
                  <a:schemeClr val="bg1"/>
                </a:gs>
              </a:gsLst>
              <a:lin ang="5400000" scaled="0"/>
            </a:gra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Прямоугольник 75"/>
          <p:cNvSpPr/>
          <p:nvPr/>
        </p:nvSpPr>
        <p:spPr>
          <a:xfrm>
            <a:off x="4724272" y="4910171"/>
            <a:ext cx="1295722" cy="18841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200" kern="0" dirty="0" smtClean="0">
                <a:solidFill>
                  <a:srgbClr val="000000"/>
                </a:solidFill>
              </a:rPr>
              <a:t>Комментарии:</a:t>
            </a:r>
            <a:endParaRPr lang="ru-RU" sz="1200" kern="0" dirty="0">
              <a:solidFill>
                <a:srgbClr val="0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590616" y="6080683"/>
            <a:ext cx="2148889" cy="276981"/>
          </a:xfrm>
          <a:prstGeom prst="rect">
            <a:avLst/>
          </a:prstGeom>
          <a:noFill/>
        </p:spPr>
        <p:txBody>
          <a:bodyPr wrap="square" lIns="91420" tIns="45711" rIns="91420" bIns="45711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200" b="1" dirty="0">
                <a:solidFill>
                  <a:srgbClr val="000000"/>
                </a:solidFill>
              </a:rPr>
              <a:t>Итого: средний </a:t>
            </a:r>
            <a:r>
              <a:rPr lang="ru-RU" sz="1200" b="1" dirty="0" smtClean="0">
                <a:solidFill>
                  <a:srgbClr val="000000"/>
                </a:solidFill>
              </a:rPr>
              <a:t>бал – 1.8</a:t>
            </a:r>
            <a:endParaRPr lang="ru-RU" sz="1200" b="1" dirty="0">
              <a:solidFill>
                <a:srgbClr val="000000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1256996" y="70816"/>
            <a:ext cx="6817285" cy="830997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dirty="0"/>
              <a:t>Анкетирование №1 </a:t>
            </a:r>
            <a:r>
              <a:rPr lang="ru-RU" dirty="0" smtClean="0"/>
              <a:t>по процессу «</a:t>
            </a:r>
            <a:r>
              <a:rPr lang="ru-RU" sz="1600" dirty="0">
                <a:solidFill>
                  <a:srgbClr val="002960"/>
                </a:solidFill>
              </a:rPr>
              <a:t>Совершенствование процесса учета спец изделий путем использования возможностей системы Электронного паспорта</a:t>
            </a:r>
            <a:r>
              <a:rPr lang="ru-RU" dirty="0" smtClean="0"/>
              <a:t>»</a:t>
            </a:r>
            <a:endParaRPr lang="ru-RU" dirty="0"/>
          </a:p>
        </p:txBody>
      </p:sp>
      <p:sp>
        <p:nvSpPr>
          <p:cNvPr id="116" name="TextBox 115"/>
          <p:cNvSpPr txBox="1">
            <a:spLocks/>
          </p:cNvSpPr>
          <p:nvPr/>
        </p:nvSpPr>
        <p:spPr>
          <a:xfrm>
            <a:off x="129601" y="4910171"/>
            <a:ext cx="504056" cy="1283033"/>
          </a:xfrm>
          <a:prstGeom prst="rect">
            <a:avLst/>
          </a:prstGeom>
          <a:solidFill>
            <a:schemeClr val="bg1"/>
          </a:solidFill>
          <a:ln w="31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91420" tIns="45711" rIns="91420" bIns="45711" rtlCol="0" anchor="ctr">
            <a:noAutofit/>
          </a:bodyPr>
          <a:lstStyle>
            <a:defPPr>
              <a:defRPr lang="en-US"/>
            </a:defPPr>
            <a:lvl1pPr algn="ctr">
              <a:defRPr sz="1200">
                <a:solidFill>
                  <a:schemeClr val="lt1"/>
                </a:solidFill>
                <a:latin typeface="+mn-lt"/>
              </a:defRPr>
            </a:lvl1pPr>
            <a:lvl2pPr>
              <a:defRPr>
                <a:solidFill>
                  <a:schemeClr val="lt1"/>
                </a:solidFill>
                <a:latin typeface="+mn-lt"/>
              </a:defRPr>
            </a:lvl2pPr>
            <a:lvl3pPr>
              <a:defRPr>
                <a:solidFill>
                  <a:schemeClr val="lt1"/>
                </a:solidFill>
                <a:latin typeface="+mn-lt"/>
              </a:defRPr>
            </a:lvl3pPr>
            <a:lvl4pPr>
              <a:defRPr>
                <a:solidFill>
                  <a:schemeClr val="lt1"/>
                </a:solidFill>
                <a:latin typeface="+mn-lt"/>
              </a:defRPr>
            </a:lvl4pPr>
            <a:lvl5pPr>
              <a:defRPr>
                <a:solidFill>
                  <a:schemeClr val="lt1"/>
                </a:solidFill>
                <a:latin typeface="+mn-lt"/>
              </a:defRPr>
            </a:lvl5pPr>
            <a:lvl6pPr>
              <a:defRPr>
                <a:solidFill>
                  <a:schemeClr val="lt1"/>
                </a:solidFill>
                <a:latin typeface="+mn-lt"/>
              </a:defRPr>
            </a:lvl6pPr>
            <a:lvl7pPr>
              <a:defRPr>
                <a:solidFill>
                  <a:schemeClr val="lt1"/>
                </a:solidFill>
                <a:latin typeface="+mn-lt"/>
              </a:defRPr>
            </a:lvl7pPr>
            <a:lvl8pPr>
              <a:defRPr>
                <a:solidFill>
                  <a:schemeClr val="lt1"/>
                </a:solidFill>
                <a:latin typeface="+mn-lt"/>
              </a:defRPr>
            </a:lvl8pPr>
            <a:lvl9pPr>
              <a:defRPr>
                <a:solidFill>
                  <a:schemeClr val="lt1"/>
                </a:solidFill>
                <a:latin typeface="+mn-lt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>
                <a:solidFill>
                  <a:srgbClr val="000000"/>
                </a:solidFill>
              </a:rPr>
              <a:t>Комментарии</a:t>
            </a:r>
          </a:p>
        </p:txBody>
      </p:sp>
      <p:sp>
        <p:nvSpPr>
          <p:cNvPr id="11" name="Rectangle 11"/>
          <p:cNvSpPr txBox="1">
            <a:spLocks/>
          </p:cNvSpPr>
          <p:nvPr/>
        </p:nvSpPr>
        <p:spPr>
          <a:xfrm>
            <a:off x="932725" y="4910170"/>
            <a:ext cx="3600823" cy="7536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lvl="0" indent="0" defTabSz="895350" eaLnBrk="1" hangingPunct="1">
              <a:buClr>
                <a:schemeClr val="tx2"/>
              </a:buClr>
              <a:defRPr>
                <a:latin typeface="+mn-lt"/>
              </a:defRPr>
            </a:lvl1pPr>
            <a:lvl2pPr marL="193675" lvl="1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>
                <a:latin typeface="+mn-lt"/>
              </a:defRPr>
            </a:lvl2pPr>
            <a:lvl3pPr marL="457200" lvl="2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>
                <a:latin typeface="+mn-lt"/>
              </a:defRPr>
            </a:lvl3pPr>
            <a:lvl4pPr marL="614363" lvl="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>
                <a:latin typeface="+mn-lt"/>
              </a:defRPr>
            </a:lvl4pPr>
            <a:lvl5pPr marL="749808" lvl="4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9pPr>
          </a:lstStyle>
          <a:p>
            <a:pPr lvl="1" fontAlgn="base">
              <a:spcBef>
                <a:spcPct val="0"/>
              </a:spcBef>
              <a:spcAft>
                <a:spcPct val="0"/>
              </a:spcAft>
              <a:buClr>
                <a:srgbClr val="002960"/>
              </a:buClr>
            </a:pPr>
            <a:r>
              <a:rPr lang="ru-RU" sz="1200" kern="0" dirty="0">
                <a:solidFill>
                  <a:srgbClr val="000000"/>
                </a:solidFill>
              </a:rPr>
              <a:t>В случае ответа "Нет"/ </a:t>
            </a:r>
            <a:r>
              <a:rPr lang="en-US" sz="1200" kern="0" dirty="0">
                <a:solidFill>
                  <a:srgbClr val="000000"/>
                </a:solidFill>
              </a:rPr>
              <a:t/>
            </a:r>
            <a:br>
              <a:rPr lang="en-US" sz="1200" kern="0" dirty="0">
                <a:solidFill>
                  <a:srgbClr val="000000"/>
                </a:solidFill>
              </a:rPr>
            </a:br>
            <a:r>
              <a:rPr lang="ru-RU" sz="1200" kern="0" dirty="0">
                <a:solidFill>
                  <a:srgbClr val="000000"/>
                </a:solidFill>
              </a:rPr>
              <a:t>"Скорее нет" – прокомментируйте</a:t>
            </a:r>
          </a:p>
          <a:p>
            <a:pPr marL="199204" lvl="2" indent="0" fontAlgn="base">
              <a:spcBef>
                <a:spcPct val="0"/>
              </a:spcBef>
              <a:spcAft>
                <a:spcPct val="0"/>
              </a:spcAft>
              <a:buClr>
                <a:srgbClr val="002960"/>
              </a:buClr>
              <a:buNone/>
            </a:pPr>
            <a:r>
              <a:rPr lang="ru-RU" sz="1200" kern="0" dirty="0">
                <a:solidFill>
                  <a:srgbClr val="000000"/>
                </a:solidFill>
              </a:rPr>
              <a:t>Есть ли у Вас предложения по совершенствованию процесса?</a:t>
            </a:r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96" name="Oval 30"/>
          <p:cNvSpPr>
            <a:spLocks noChangeArrowheads="1"/>
          </p:cNvSpPr>
          <p:nvPr/>
        </p:nvSpPr>
        <p:spPr bwMode="auto">
          <a:xfrm>
            <a:off x="737924" y="4910171"/>
            <a:ext cx="285300" cy="279389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9525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lIns="91420" tIns="45711" rIns="91420" bIns="45711" anchor="ctr"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dirty="0">
                <a:solidFill>
                  <a:srgbClr val="FFFFFF"/>
                </a:solidFill>
              </a:rPr>
              <a:t>6</a:t>
            </a:r>
            <a:endParaRPr lang="ru-RU" sz="1200" b="1" dirty="0">
              <a:solidFill>
                <a:srgbClr val="FFFFFF"/>
              </a:solidFill>
            </a:endParaRPr>
          </a:p>
        </p:txBody>
      </p:sp>
      <p:cxnSp>
        <p:nvCxnSpPr>
          <p:cNvPr id="124" name="AutoShape 249"/>
          <p:cNvCxnSpPr>
            <a:cxnSpLocks noChangeShapeType="1"/>
            <a:stCxn id="125" idx="4"/>
            <a:endCxn id="125" idx="6"/>
          </p:cNvCxnSpPr>
          <p:nvPr/>
        </p:nvCxnSpPr>
        <p:spPr bwMode="auto">
          <a:xfrm>
            <a:off x="932725" y="1304702"/>
            <a:ext cx="3600823" cy="0"/>
          </a:xfrm>
          <a:prstGeom prst="straightConnector1">
            <a:avLst/>
          </a:prstGeom>
          <a:noFill/>
          <a:ln w="9525">
            <a:solidFill>
              <a:srgbClr val="808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5" name="AutoShape 250"/>
          <p:cNvSpPr>
            <a:spLocks noChangeArrowheads="1"/>
          </p:cNvSpPr>
          <p:nvPr/>
        </p:nvSpPr>
        <p:spPr bwMode="auto">
          <a:xfrm>
            <a:off x="932725" y="1097375"/>
            <a:ext cx="3600823" cy="207327"/>
          </a:xfrm>
          <a:prstGeom prst="leftRightArrow">
            <a:avLst>
              <a:gd name="adj1" fmla="val 100000"/>
              <a:gd name="adj2" fmla="val 0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18657" anchor="b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200" b="1" dirty="0">
                <a:solidFill>
                  <a:srgbClr val="000000"/>
                </a:solidFill>
              </a:rPr>
              <a:t>Вопросы</a:t>
            </a:r>
          </a:p>
        </p:txBody>
      </p:sp>
      <p:cxnSp>
        <p:nvCxnSpPr>
          <p:cNvPr id="128" name="AutoShape 249"/>
          <p:cNvCxnSpPr>
            <a:cxnSpLocks noChangeShapeType="1"/>
            <a:stCxn id="129" idx="4"/>
            <a:endCxn id="129" idx="6"/>
          </p:cNvCxnSpPr>
          <p:nvPr/>
        </p:nvCxnSpPr>
        <p:spPr bwMode="auto">
          <a:xfrm>
            <a:off x="4724270" y="1304702"/>
            <a:ext cx="961370" cy="0"/>
          </a:xfrm>
          <a:prstGeom prst="straightConnector1">
            <a:avLst/>
          </a:prstGeom>
          <a:noFill/>
          <a:ln w="9525">
            <a:solidFill>
              <a:srgbClr val="808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9" name="AutoShape 250"/>
          <p:cNvSpPr>
            <a:spLocks noChangeArrowheads="1"/>
          </p:cNvSpPr>
          <p:nvPr/>
        </p:nvSpPr>
        <p:spPr bwMode="auto">
          <a:xfrm>
            <a:off x="4724270" y="1097375"/>
            <a:ext cx="961370" cy="207327"/>
          </a:xfrm>
          <a:prstGeom prst="leftRightArrow">
            <a:avLst>
              <a:gd name="adj1" fmla="val 100000"/>
              <a:gd name="adj2" fmla="val 0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18657" anchor="b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200" b="1" dirty="0">
                <a:solidFill>
                  <a:srgbClr val="000000"/>
                </a:solidFill>
              </a:rPr>
              <a:t>Нет</a:t>
            </a:r>
          </a:p>
        </p:txBody>
      </p:sp>
      <p:cxnSp>
        <p:nvCxnSpPr>
          <p:cNvPr id="131" name="AutoShape 249"/>
          <p:cNvCxnSpPr>
            <a:cxnSpLocks noChangeShapeType="1"/>
            <a:stCxn id="132" idx="4"/>
            <a:endCxn id="132" idx="6"/>
          </p:cNvCxnSpPr>
          <p:nvPr/>
        </p:nvCxnSpPr>
        <p:spPr bwMode="auto">
          <a:xfrm>
            <a:off x="5837641" y="1304702"/>
            <a:ext cx="961370" cy="0"/>
          </a:xfrm>
          <a:prstGeom prst="straightConnector1">
            <a:avLst/>
          </a:prstGeom>
          <a:noFill/>
          <a:ln w="9525">
            <a:solidFill>
              <a:srgbClr val="808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2" name="AutoShape 250"/>
          <p:cNvSpPr>
            <a:spLocks noChangeArrowheads="1"/>
          </p:cNvSpPr>
          <p:nvPr/>
        </p:nvSpPr>
        <p:spPr bwMode="auto">
          <a:xfrm>
            <a:off x="5837641" y="1097375"/>
            <a:ext cx="961370" cy="207327"/>
          </a:xfrm>
          <a:prstGeom prst="leftRightArrow">
            <a:avLst>
              <a:gd name="adj1" fmla="val 100000"/>
              <a:gd name="adj2" fmla="val 0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18657" anchor="b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200" b="1" dirty="0">
                <a:solidFill>
                  <a:srgbClr val="000000"/>
                </a:solidFill>
              </a:rPr>
              <a:t> Скорее нет</a:t>
            </a:r>
          </a:p>
        </p:txBody>
      </p:sp>
      <p:cxnSp>
        <p:nvCxnSpPr>
          <p:cNvPr id="134" name="AutoShape 249"/>
          <p:cNvCxnSpPr>
            <a:cxnSpLocks noChangeShapeType="1"/>
            <a:stCxn id="135" idx="4"/>
            <a:endCxn id="135" idx="6"/>
          </p:cNvCxnSpPr>
          <p:nvPr/>
        </p:nvCxnSpPr>
        <p:spPr bwMode="auto">
          <a:xfrm>
            <a:off x="6951011" y="1304702"/>
            <a:ext cx="961370" cy="0"/>
          </a:xfrm>
          <a:prstGeom prst="straightConnector1">
            <a:avLst/>
          </a:prstGeom>
          <a:noFill/>
          <a:ln w="9525">
            <a:solidFill>
              <a:srgbClr val="808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5" name="AutoShape 250"/>
          <p:cNvSpPr>
            <a:spLocks noChangeArrowheads="1"/>
          </p:cNvSpPr>
          <p:nvPr/>
        </p:nvSpPr>
        <p:spPr bwMode="auto">
          <a:xfrm>
            <a:off x="6951011" y="1097375"/>
            <a:ext cx="961370" cy="207327"/>
          </a:xfrm>
          <a:prstGeom prst="leftRightArrow">
            <a:avLst>
              <a:gd name="adj1" fmla="val 100000"/>
              <a:gd name="adj2" fmla="val 0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18657" anchor="b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200" b="1" dirty="0">
                <a:solidFill>
                  <a:srgbClr val="000000"/>
                </a:solidFill>
              </a:rPr>
              <a:t> Скорее да</a:t>
            </a:r>
          </a:p>
        </p:txBody>
      </p:sp>
      <p:cxnSp>
        <p:nvCxnSpPr>
          <p:cNvPr id="137" name="AutoShape 249"/>
          <p:cNvCxnSpPr>
            <a:cxnSpLocks noChangeShapeType="1"/>
            <a:stCxn id="138" idx="4"/>
            <a:endCxn id="138" idx="6"/>
          </p:cNvCxnSpPr>
          <p:nvPr/>
        </p:nvCxnSpPr>
        <p:spPr bwMode="auto">
          <a:xfrm>
            <a:off x="8064381" y="1304702"/>
            <a:ext cx="961370" cy="0"/>
          </a:xfrm>
          <a:prstGeom prst="straightConnector1">
            <a:avLst/>
          </a:prstGeom>
          <a:noFill/>
          <a:ln w="9525">
            <a:solidFill>
              <a:srgbClr val="808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8" name="AutoShape 250"/>
          <p:cNvSpPr>
            <a:spLocks noChangeArrowheads="1"/>
          </p:cNvSpPr>
          <p:nvPr/>
        </p:nvSpPr>
        <p:spPr bwMode="auto">
          <a:xfrm>
            <a:off x="8064381" y="1097375"/>
            <a:ext cx="961370" cy="207327"/>
          </a:xfrm>
          <a:prstGeom prst="leftRightArrow">
            <a:avLst>
              <a:gd name="adj1" fmla="val 100000"/>
              <a:gd name="adj2" fmla="val 0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18657" anchor="b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200" b="1" dirty="0">
                <a:solidFill>
                  <a:srgbClr val="000000"/>
                </a:solidFill>
              </a:rPr>
              <a:t> Да</a:t>
            </a:r>
          </a:p>
        </p:txBody>
      </p:sp>
      <p:sp>
        <p:nvSpPr>
          <p:cNvPr id="158" name="Line 11"/>
          <p:cNvSpPr>
            <a:spLocks noChangeShapeType="1"/>
          </p:cNvSpPr>
          <p:nvPr/>
        </p:nvSpPr>
        <p:spPr bwMode="auto">
          <a:xfrm>
            <a:off x="4510330" y="4171337"/>
            <a:ext cx="0" cy="474662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defTabSz="914206">
              <a:defRPr/>
            </a:pPr>
            <a:endParaRPr lang="ru-RU" sz="1200" kern="0" dirty="0">
              <a:solidFill>
                <a:sysClr val="windowText" lastClr="000000"/>
              </a:solidFill>
            </a:endParaRPr>
          </a:p>
        </p:txBody>
      </p:sp>
      <p:sp>
        <p:nvSpPr>
          <p:cNvPr id="159" name="Line 31"/>
          <p:cNvSpPr>
            <a:spLocks noChangeShapeType="1"/>
          </p:cNvSpPr>
          <p:nvPr/>
        </p:nvSpPr>
        <p:spPr bwMode="auto">
          <a:xfrm>
            <a:off x="932727" y="2113252"/>
            <a:ext cx="8093026" cy="0"/>
          </a:xfrm>
          <a:prstGeom prst="line">
            <a:avLst/>
          </a:prstGeom>
          <a:noFill/>
          <a:ln w="9525">
            <a:solidFill>
              <a:schemeClr val="accent6">
                <a:lumMod val="75000"/>
              </a:schemeClr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defTabSz="914206">
              <a:defRPr/>
            </a:pPr>
            <a:endParaRPr lang="ru-RU" sz="1200" kern="0" dirty="0">
              <a:solidFill>
                <a:sysClr val="windowText" lastClr="000000"/>
              </a:solidFill>
            </a:endParaRPr>
          </a:p>
        </p:txBody>
      </p:sp>
      <p:sp>
        <p:nvSpPr>
          <p:cNvPr id="160" name="Line 32"/>
          <p:cNvSpPr>
            <a:spLocks noChangeShapeType="1"/>
          </p:cNvSpPr>
          <p:nvPr/>
        </p:nvSpPr>
        <p:spPr bwMode="auto">
          <a:xfrm>
            <a:off x="932727" y="2716675"/>
            <a:ext cx="8093026" cy="0"/>
          </a:xfrm>
          <a:prstGeom prst="line">
            <a:avLst/>
          </a:prstGeom>
          <a:noFill/>
          <a:ln w="9525">
            <a:solidFill>
              <a:schemeClr val="accent6">
                <a:lumMod val="75000"/>
              </a:schemeClr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defTabSz="914206">
              <a:defRPr/>
            </a:pPr>
            <a:endParaRPr lang="ru-RU" sz="1200" kern="0" dirty="0">
              <a:solidFill>
                <a:sysClr val="windowText" lastClr="000000"/>
              </a:solidFill>
            </a:endParaRPr>
          </a:p>
        </p:txBody>
      </p:sp>
      <p:sp>
        <p:nvSpPr>
          <p:cNvPr id="161" name="Line 33"/>
          <p:cNvSpPr>
            <a:spLocks noChangeShapeType="1"/>
          </p:cNvSpPr>
          <p:nvPr/>
        </p:nvSpPr>
        <p:spPr bwMode="auto">
          <a:xfrm flipH="1">
            <a:off x="129601" y="3320098"/>
            <a:ext cx="8896150" cy="0"/>
          </a:xfrm>
          <a:prstGeom prst="line">
            <a:avLst/>
          </a:prstGeom>
          <a:noFill/>
          <a:ln w="9525">
            <a:solidFill>
              <a:schemeClr val="accent6">
                <a:lumMod val="75000"/>
              </a:schemeClr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defTabSz="914206">
              <a:defRPr/>
            </a:pPr>
            <a:endParaRPr lang="ru-RU" sz="1200" kern="0" dirty="0">
              <a:solidFill>
                <a:sysClr val="windowText" lastClr="000000"/>
              </a:solidFill>
            </a:endParaRPr>
          </a:p>
        </p:txBody>
      </p:sp>
      <p:sp>
        <p:nvSpPr>
          <p:cNvPr id="162" name="Line 34"/>
          <p:cNvSpPr>
            <a:spLocks noChangeShapeType="1"/>
          </p:cNvSpPr>
          <p:nvPr/>
        </p:nvSpPr>
        <p:spPr bwMode="auto">
          <a:xfrm flipV="1">
            <a:off x="932727" y="4111937"/>
            <a:ext cx="8093026" cy="0"/>
          </a:xfrm>
          <a:prstGeom prst="line">
            <a:avLst/>
          </a:prstGeom>
          <a:noFill/>
          <a:ln w="9525">
            <a:solidFill>
              <a:schemeClr val="accent6">
                <a:lumMod val="75000"/>
              </a:schemeClr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defTabSz="914206">
              <a:defRPr/>
            </a:pPr>
            <a:endParaRPr lang="ru-RU" sz="1200" kern="0" dirty="0">
              <a:solidFill>
                <a:sysClr val="windowText" lastClr="000000"/>
              </a:solidFill>
            </a:endParaRPr>
          </a:p>
        </p:txBody>
      </p:sp>
      <p:grpSp>
        <p:nvGrpSpPr>
          <p:cNvPr id="163" name="Group 162"/>
          <p:cNvGrpSpPr/>
          <p:nvPr/>
        </p:nvGrpSpPr>
        <p:grpSpPr>
          <a:xfrm>
            <a:off x="4724272" y="2289551"/>
            <a:ext cx="4301481" cy="250825"/>
            <a:chOff x="4771892" y="1999887"/>
            <a:chExt cx="3987528" cy="245832"/>
          </a:xfrm>
        </p:grpSpPr>
        <p:sp>
          <p:nvSpPr>
            <p:cNvPr id="164" name="Rectangle 54"/>
            <p:cNvSpPr>
              <a:spLocks noChangeArrowheads="1"/>
            </p:cNvSpPr>
            <p:nvPr/>
          </p:nvSpPr>
          <p:spPr bwMode="auto">
            <a:xfrm>
              <a:off x="4771892" y="2034895"/>
              <a:ext cx="3987528" cy="175816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rgbClr val="0070C0"/>
              </a:solidFill>
              <a:miter lim="800000"/>
              <a:headEnd/>
              <a:tailEnd/>
            </a:ln>
            <a:effectLst/>
            <a:extLst/>
          </p:spPr>
          <p:txBody>
            <a:bodyPr wrap="none" lIns="0" tIns="0" rIns="0" bIns="0" anchor="ctr"/>
            <a:lstStyle/>
            <a:p>
              <a:pPr defTabSz="914206">
                <a:defRPr/>
              </a:pPr>
              <a:endParaRPr lang="ru-RU" sz="1200" kern="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65" name="Oval 55"/>
            <p:cNvSpPr>
              <a:spLocks noChangeArrowheads="1"/>
            </p:cNvSpPr>
            <p:nvPr/>
          </p:nvSpPr>
          <p:spPr bwMode="auto">
            <a:xfrm>
              <a:off x="6991658" y="1999887"/>
              <a:ext cx="528974" cy="245832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rgbClr val="0070C0"/>
              </a:solidFill>
              <a:round/>
              <a:headEnd/>
              <a:tailEnd/>
            </a:ln>
            <a:effectLst/>
            <a:extLst/>
          </p:spPr>
          <p:txBody>
            <a:bodyPr wrap="none" lIns="0" tIns="0" rIns="0" bIns="0" anchor="ctr"/>
            <a:lstStyle/>
            <a:p>
              <a:pPr algn="ctr" defTabSz="914206" eaLnBrk="0" hangingPunct="0">
                <a:lnSpc>
                  <a:spcPct val="90000"/>
                </a:lnSpc>
                <a:defRPr/>
              </a:pPr>
              <a:r>
                <a:rPr lang="ru-RU" sz="1200" kern="0" dirty="0" smtClean="0">
                  <a:solidFill>
                    <a:srgbClr val="000000"/>
                  </a:solidFill>
                  <a:ea typeface="Arial Unicode MS" pitchFamily="34" charset="-128"/>
                  <a:cs typeface="Arial Unicode MS" pitchFamily="34" charset="-128"/>
                </a:rPr>
                <a:t>3</a:t>
              </a:r>
              <a:endParaRPr lang="ru-RU" sz="1200" kern="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grpSp>
        <p:nvGrpSpPr>
          <p:cNvPr id="166" name="Group 165"/>
          <p:cNvGrpSpPr/>
          <p:nvPr/>
        </p:nvGrpSpPr>
        <p:grpSpPr>
          <a:xfrm>
            <a:off x="4728131" y="2892973"/>
            <a:ext cx="4301481" cy="250825"/>
            <a:chOff x="4771892" y="2595067"/>
            <a:chExt cx="3987528" cy="245832"/>
          </a:xfrm>
        </p:grpSpPr>
        <p:sp>
          <p:nvSpPr>
            <p:cNvPr id="167" name="Rectangle 71"/>
            <p:cNvSpPr>
              <a:spLocks noChangeArrowheads="1"/>
            </p:cNvSpPr>
            <p:nvPr/>
          </p:nvSpPr>
          <p:spPr bwMode="auto">
            <a:xfrm>
              <a:off x="4771892" y="2630075"/>
              <a:ext cx="3987528" cy="175816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rgbClr val="0070C0"/>
              </a:solidFill>
              <a:miter lim="800000"/>
              <a:headEnd/>
              <a:tailEnd/>
            </a:ln>
            <a:effectLst/>
            <a:extLst/>
          </p:spPr>
          <p:txBody>
            <a:bodyPr wrap="none" lIns="0" tIns="0" rIns="0" bIns="0" anchor="ctr"/>
            <a:lstStyle/>
            <a:p>
              <a:pPr defTabSz="914206">
                <a:defRPr/>
              </a:pPr>
              <a:endParaRPr lang="ru-RU" sz="1200" kern="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68" name="Oval 72"/>
            <p:cNvSpPr>
              <a:spLocks noChangeArrowheads="1"/>
            </p:cNvSpPr>
            <p:nvPr/>
          </p:nvSpPr>
          <p:spPr bwMode="auto">
            <a:xfrm>
              <a:off x="4949427" y="2595067"/>
              <a:ext cx="528974" cy="245832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rgbClr val="0070C0"/>
              </a:solidFill>
              <a:round/>
              <a:headEnd/>
              <a:tailEnd/>
            </a:ln>
            <a:effectLst/>
            <a:extLst/>
          </p:spPr>
          <p:txBody>
            <a:bodyPr wrap="none" lIns="0" tIns="0" rIns="0" bIns="0" anchor="ctr"/>
            <a:lstStyle/>
            <a:p>
              <a:pPr algn="ctr" defTabSz="914206" eaLnBrk="0" hangingPunct="0">
                <a:lnSpc>
                  <a:spcPct val="90000"/>
                </a:lnSpc>
                <a:defRPr/>
              </a:pPr>
              <a:r>
                <a:rPr lang="ru-RU" sz="1200" kern="0" dirty="0" smtClean="0">
                  <a:solidFill>
                    <a:srgbClr val="000000"/>
                  </a:solidFill>
                  <a:ea typeface="Arial Unicode MS" pitchFamily="34" charset="-128"/>
                  <a:cs typeface="Arial Unicode MS" pitchFamily="34" charset="-128"/>
                </a:rPr>
                <a:t>1</a:t>
              </a:r>
              <a:endParaRPr lang="ru-RU" sz="1200" kern="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grpSp>
        <p:nvGrpSpPr>
          <p:cNvPr id="169" name="Group 168"/>
          <p:cNvGrpSpPr/>
          <p:nvPr/>
        </p:nvGrpSpPr>
        <p:grpSpPr>
          <a:xfrm>
            <a:off x="4724272" y="3598040"/>
            <a:ext cx="4301481" cy="250825"/>
            <a:chOff x="4771892" y="3226875"/>
            <a:chExt cx="3987528" cy="245832"/>
          </a:xfrm>
        </p:grpSpPr>
        <p:sp>
          <p:nvSpPr>
            <p:cNvPr id="170" name="Rectangle 88"/>
            <p:cNvSpPr>
              <a:spLocks noChangeArrowheads="1"/>
            </p:cNvSpPr>
            <p:nvPr/>
          </p:nvSpPr>
          <p:spPr bwMode="auto">
            <a:xfrm>
              <a:off x="4771892" y="3254597"/>
              <a:ext cx="3987528" cy="175817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rgbClr val="0070C0"/>
              </a:solidFill>
              <a:miter lim="800000"/>
              <a:headEnd/>
              <a:tailEnd/>
            </a:ln>
            <a:effectLst/>
            <a:extLst/>
          </p:spPr>
          <p:txBody>
            <a:bodyPr wrap="none" lIns="0" tIns="0" rIns="0" bIns="0" anchor="ctr"/>
            <a:lstStyle/>
            <a:p>
              <a:pPr defTabSz="914206">
                <a:defRPr/>
              </a:pPr>
              <a:endParaRPr lang="ru-RU" sz="1200" kern="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71" name="Oval 89"/>
            <p:cNvSpPr>
              <a:spLocks noChangeArrowheads="1"/>
            </p:cNvSpPr>
            <p:nvPr/>
          </p:nvSpPr>
          <p:spPr bwMode="auto">
            <a:xfrm>
              <a:off x="4979695" y="3226875"/>
              <a:ext cx="528974" cy="245832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rgbClr val="0070C0"/>
              </a:solidFill>
              <a:round/>
              <a:headEnd/>
              <a:tailEnd/>
            </a:ln>
            <a:effectLst/>
            <a:extLst/>
          </p:spPr>
          <p:txBody>
            <a:bodyPr wrap="none" lIns="0" tIns="0" rIns="0" bIns="0" anchor="ctr"/>
            <a:lstStyle/>
            <a:p>
              <a:pPr algn="ctr" defTabSz="914206" eaLnBrk="0" hangingPunct="0">
                <a:lnSpc>
                  <a:spcPct val="90000"/>
                </a:lnSpc>
                <a:defRPr/>
              </a:pPr>
              <a:r>
                <a:rPr lang="ru-RU" sz="1200" kern="0" dirty="0" smtClean="0">
                  <a:solidFill>
                    <a:srgbClr val="000000"/>
                  </a:solidFill>
                  <a:ea typeface="Arial Unicode MS" pitchFamily="34" charset="-128"/>
                  <a:cs typeface="Arial Unicode MS" pitchFamily="34" charset="-128"/>
                </a:rPr>
                <a:t>1</a:t>
              </a:r>
              <a:endParaRPr lang="ru-RU" sz="1200" kern="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grpSp>
        <p:nvGrpSpPr>
          <p:cNvPr id="172" name="Group 171"/>
          <p:cNvGrpSpPr>
            <a:grpSpLocks/>
          </p:cNvGrpSpPr>
          <p:nvPr/>
        </p:nvGrpSpPr>
        <p:grpSpPr>
          <a:xfrm>
            <a:off x="4724272" y="4328992"/>
            <a:ext cx="4301481" cy="250825"/>
            <a:chOff x="4771892" y="3961800"/>
            <a:chExt cx="3987528" cy="245832"/>
          </a:xfrm>
        </p:grpSpPr>
        <p:sp>
          <p:nvSpPr>
            <p:cNvPr id="173" name="Rectangle 105"/>
            <p:cNvSpPr>
              <a:spLocks noChangeArrowheads="1"/>
            </p:cNvSpPr>
            <p:nvPr/>
          </p:nvSpPr>
          <p:spPr bwMode="auto">
            <a:xfrm>
              <a:off x="4771892" y="3996808"/>
              <a:ext cx="3987528" cy="175817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rgbClr val="0070C0"/>
              </a:solidFill>
              <a:miter lim="800000"/>
              <a:headEnd/>
              <a:tailEnd/>
            </a:ln>
            <a:effectLst/>
            <a:extLst/>
          </p:spPr>
          <p:txBody>
            <a:bodyPr wrap="none" lIns="0" tIns="0" rIns="0" bIns="0" anchor="ctr"/>
            <a:lstStyle/>
            <a:p>
              <a:pPr defTabSz="914206">
                <a:defRPr/>
              </a:pPr>
              <a:endParaRPr lang="ru-RU" sz="1200" kern="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74" name="Oval 106"/>
            <p:cNvSpPr>
              <a:spLocks noChangeArrowheads="1"/>
            </p:cNvSpPr>
            <p:nvPr/>
          </p:nvSpPr>
          <p:spPr bwMode="auto">
            <a:xfrm>
              <a:off x="5981348" y="3961800"/>
              <a:ext cx="528974" cy="245832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rgbClr val="0070C0"/>
              </a:solidFill>
              <a:round/>
              <a:headEnd/>
              <a:tailEnd/>
            </a:ln>
            <a:effectLst/>
            <a:extLst/>
          </p:spPr>
          <p:txBody>
            <a:bodyPr wrap="none" lIns="0" tIns="0" rIns="0" bIns="0" anchor="ctr"/>
            <a:lstStyle/>
            <a:p>
              <a:pPr algn="ctr" defTabSz="914206" eaLnBrk="0" hangingPunct="0">
                <a:lnSpc>
                  <a:spcPct val="90000"/>
                </a:lnSpc>
                <a:defRPr/>
              </a:pPr>
              <a:r>
                <a:rPr lang="ru-RU" sz="1200" kern="0" dirty="0" smtClean="0">
                  <a:solidFill>
                    <a:srgbClr val="000000"/>
                  </a:solidFill>
                  <a:ea typeface="Arial Unicode MS" pitchFamily="34" charset="-128"/>
                  <a:cs typeface="Arial Unicode MS" pitchFamily="34" charset="-128"/>
                </a:rPr>
                <a:t>2</a:t>
              </a:r>
              <a:endParaRPr lang="ru-RU" sz="1200" kern="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sp>
        <p:nvSpPr>
          <p:cNvPr id="175" name="Text Box 123"/>
          <p:cNvSpPr txBox="1">
            <a:spLocks noChangeArrowheads="1"/>
          </p:cNvSpPr>
          <p:nvPr/>
        </p:nvSpPr>
        <p:spPr bwMode="auto">
          <a:xfrm>
            <a:off x="5090499" y="1409676"/>
            <a:ext cx="86691" cy="169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1"/>
                    </a:gs>
                    <a:gs pos="100000">
                      <a:srgbClr val="00870F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defTabSz="914206" eaLnBrk="0" hangingPunct="0">
              <a:lnSpc>
                <a:spcPct val="90000"/>
              </a:lnSpc>
              <a:defRPr/>
            </a:pPr>
            <a:r>
              <a:rPr lang="ru-RU" sz="1200" i="1" kern="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1</a:t>
            </a:r>
          </a:p>
        </p:txBody>
      </p:sp>
      <p:sp>
        <p:nvSpPr>
          <p:cNvPr id="176" name="TextBox 175"/>
          <p:cNvSpPr txBox="1">
            <a:spLocks/>
          </p:cNvSpPr>
          <p:nvPr/>
        </p:nvSpPr>
        <p:spPr>
          <a:xfrm>
            <a:off x="129601" y="3422311"/>
            <a:ext cx="504056" cy="1272349"/>
          </a:xfrm>
          <a:prstGeom prst="rect">
            <a:avLst/>
          </a:prstGeom>
          <a:solidFill>
            <a:schemeClr val="bg1"/>
          </a:solidFill>
          <a:ln w="31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91420" tIns="45711" rIns="91420" bIns="45711" rtlCol="0" anchor="ctr">
            <a:noAutofit/>
          </a:bodyPr>
          <a:lstStyle>
            <a:defPPr>
              <a:defRPr lang="en-US"/>
            </a:defPPr>
            <a:lvl1pPr algn="ctr">
              <a:defRPr sz="1200">
                <a:solidFill>
                  <a:schemeClr val="lt1"/>
                </a:solidFill>
                <a:latin typeface="+mn-lt"/>
              </a:defRPr>
            </a:lvl1pPr>
            <a:lvl2pPr>
              <a:defRPr>
                <a:solidFill>
                  <a:schemeClr val="lt1"/>
                </a:solidFill>
                <a:latin typeface="+mn-lt"/>
              </a:defRPr>
            </a:lvl2pPr>
            <a:lvl3pPr>
              <a:defRPr>
                <a:solidFill>
                  <a:schemeClr val="lt1"/>
                </a:solidFill>
                <a:latin typeface="+mn-lt"/>
              </a:defRPr>
            </a:lvl3pPr>
            <a:lvl4pPr>
              <a:defRPr>
                <a:solidFill>
                  <a:schemeClr val="lt1"/>
                </a:solidFill>
                <a:latin typeface="+mn-lt"/>
              </a:defRPr>
            </a:lvl4pPr>
            <a:lvl5pPr>
              <a:defRPr>
                <a:solidFill>
                  <a:schemeClr val="lt1"/>
                </a:solidFill>
                <a:latin typeface="+mn-lt"/>
              </a:defRPr>
            </a:lvl5pPr>
            <a:lvl6pPr>
              <a:defRPr>
                <a:solidFill>
                  <a:schemeClr val="lt1"/>
                </a:solidFill>
                <a:latin typeface="+mn-lt"/>
              </a:defRPr>
            </a:lvl6pPr>
            <a:lvl7pPr>
              <a:defRPr>
                <a:solidFill>
                  <a:schemeClr val="lt1"/>
                </a:solidFill>
                <a:latin typeface="+mn-lt"/>
              </a:defRPr>
            </a:lvl7pPr>
            <a:lvl8pPr>
              <a:defRPr>
                <a:solidFill>
                  <a:schemeClr val="lt1"/>
                </a:solidFill>
                <a:latin typeface="+mn-lt"/>
              </a:defRPr>
            </a:lvl8pPr>
            <a:lvl9pPr>
              <a:defRPr>
                <a:solidFill>
                  <a:schemeClr val="lt1"/>
                </a:solidFill>
                <a:latin typeface="+mn-lt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>
                <a:solidFill>
                  <a:srgbClr val="000000"/>
                </a:solidFill>
              </a:rPr>
              <a:t>Поддержка пользователей</a:t>
            </a:r>
          </a:p>
        </p:txBody>
      </p:sp>
      <p:sp>
        <p:nvSpPr>
          <p:cNvPr id="177" name="Text Box 123"/>
          <p:cNvSpPr txBox="1">
            <a:spLocks noChangeArrowheads="1"/>
          </p:cNvSpPr>
          <p:nvPr/>
        </p:nvSpPr>
        <p:spPr bwMode="auto">
          <a:xfrm>
            <a:off x="6227573" y="1409676"/>
            <a:ext cx="86691" cy="169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1"/>
                    </a:gs>
                    <a:gs pos="100000">
                      <a:srgbClr val="00870F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defTabSz="914206" eaLnBrk="0" hangingPunct="0">
              <a:lnSpc>
                <a:spcPct val="90000"/>
              </a:lnSpc>
              <a:defRPr/>
            </a:pPr>
            <a:r>
              <a:rPr lang="ru-RU" sz="1200" i="1" kern="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2</a:t>
            </a:r>
          </a:p>
        </p:txBody>
      </p:sp>
      <p:sp>
        <p:nvSpPr>
          <p:cNvPr id="178" name="Text Box 123"/>
          <p:cNvSpPr txBox="1">
            <a:spLocks noChangeArrowheads="1"/>
          </p:cNvSpPr>
          <p:nvPr/>
        </p:nvSpPr>
        <p:spPr bwMode="auto">
          <a:xfrm>
            <a:off x="7364647" y="1409676"/>
            <a:ext cx="86691" cy="169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1"/>
                    </a:gs>
                    <a:gs pos="100000">
                      <a:srgbClr val="00870F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defTabSz="914206" eaLnBrk="0" hangingPunct="0">
              <a:lnSpc>
                <a:spcPct val="90000"/>
              </a:lnSpc>
              <a:defRPr/>
            </a:pPr>
            <a:r>
              <a:rPr lang="ru-RU" sz="1200" i="1" kern="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3</a:t>
            </a:r>
          </a:p>
        </p:txBody>
      </p:sp>
      <p:sp>
        <p:nvSpPr>
          <p:cNvPr id="179" name="Text Box 123"/>
          <p:cNvSpPr txBox="1">
            <a:spLocks noChangeArrowheads="1"/>
          </p:cNvSpPr>
          <p:nvPr/>
        </p:nvSpPr>
        <p:spPr bwMode="auto">
          <a:xfrm>
            <a:off x="8501722" y="1409676"/>
            <a:ext cx="86691" cy="169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1"/>
                    </a:gs>
                    <a:gs pos="100000">
                      <a:srgbClr val="00870F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defTabSz="914206" eaLnBrk="0" hangingPunct="0">
              <a:lnSpc>
                <a:spcPct val="90000"/>
              </a:lnSpc>
              <a:defRPr/>
            </a:pPr>
            <a:r>
              <a:rPr lang="ru-RU" sz="1200" i="1" kern="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4</a:t>
            </a:r>
          </a:p>
        </p:txBody>
      </p:sp>
      <p:sp>
        <p:nvSpPr>
          <p:cNvPr id="181" name="Rectangle 37"/>
          <p:cNvSpPr>
            <a:spLocks noChangeArrowheads="1"/>
          </p:cNvSpPr>
          <p:nvPr/>
        </p:nvSpPr>
        <p:spPr bwMode="auto">
          <a:xfrm>
            <a:off x="4724272" y="1721850"/>
            <a:ext cx="4301481" cy="179387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  <a:effectLst/>
          <a:extLst/>
        </p:spPr>
        <p:txBody>
          <a:bodyPr wrap="none" lIns="0" tIns="0" rIns="0" bIns="0" anchor="ctr"/>
          <a:lstStyle/>
          <a:p>
            <a:pPr defTabSz="914206">
              <a:defRPr/>
            </a:pPr>
            <a:endParaRPr lang="ru-RU" sz="1200" kern="0" dirty="0">
              <a:solidFill>
                <a:sysClr val="windowText" lastClr="000000"/>
              </a:solidFill>
            </a:endParaRPr>
          </a:p>
        </p:txBody>
      </p:sp>
      <p:grpSp>
        <p:nvGrpSpPr>
          <p:cNvPr id="183" name="Group 182"/>
          <p:cNvGrpSpPr/>
          <p:nvPr/>
        </p:nvGrpSpPr>
        <p:grpSpPr>
          <a:xfrm>
            <a:off x="737924" y="2226547"/>
            <a:ext cx="3795624" cy="376834"/>
            <a:chOff x="723191" y="2019823"/>
            <a:chExt cx="3719844" cy="369332"/>
          </a:xfrm>
        </p:grpSpPr>
        <p:sp>
          <p:nvSpPr>
            <p:cNvPr id="184" name="Rectangle 27"/>
            <p:cNvSpPr txBox="1">
              <a:spLocks/>
            </p:cNvSpPr>
            <p:nvPr/>
          </p:nvSpPr>
          <p:spPr>
            <a:xfrm>
              <a:off x="914103" y="2019823"/>
              <a:ext cx="3528932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marL="0" lvl="0" indent="0" defTabSz="895350" eaLnBrk="1" hangingPunct="1">
                <a:buClr>
                  <a:schemeClr val="tx2"/>
                </a:buClr>
                <a:defRPr>
                  <a:latin typeface="+mn-lt"/>
                </a:defRPr>
              </a:lvl1pPr>
              <a:lvl2pPr marL="193675" lvl="1" indent="-192088" defTabSz="895350" eaLnBrk="1" hangingPunct="1">
                <a:buClr>
                  <a:schemeClr val="tx2"/>
                </a:buClr>
                <a:buSzPct val="125000"/>
                <a:buFont typeface="Arial" charset="0"/>
                <a:buChar char="▪"/>
                <a:defRPr>
                  <a:latin typeface="+mn-lt"/>
                </a:defRPr>
              </a:lvl2pPr>
              <a:lvl3pPr marL="457200" lvl="2" indent="-261938" defTabSz="895350" eaLnBrk="1" hangingPunct="1">
                <a:buClr>
                  <a:schemeClr val="tx2"/>
                </a:buClr>
                <a:buSzPct val="120000"/>
                <a:buFont typeface="Arial" charset="0"/>
                <a:buChar char="–"/>
                <a:defRPr>
                  <a:latin typeface="+mn-lt"/>
                </a:defRPr>
              </a:lvl3pPr>
              <a:lvl4pPr marL="614363" lvl="3" indent="-155575" defTabSz="895350" eaLnBrk="1" hangingPunct="1">
                <a:buClr>
                  <a:schemeClr val="tx2"/>
                </a:buClr>
                <a:buSzPct val="120000"/>
                <a:buFont typeface="Arial" charset="0"/>
                <a:buChar char="▫"/>
                <a:defRPr>
                  <a:latin typeface="+mn-lt"/>
                </a:defRPr>
              </a:lvl4pPr>
              <a:lvl5pPr marL="749808" lvl="4" indent="-130175" defTabSz="895350" eaLnBrk="1" hangingPunct="1">
                <a:buClr>
                  <a:schemeClr val="tx2"/>
                </a:buClr>
                <a:buSzPct val="89000"/>
                <a:buFont typeface="Arial" charset="0"/>
                <a:buChar char="-"/>
                <a:defRPr>
                  <a:latin typeface="+mn-lt"/>
                </a:defRPr>
              </a:lvl5pPr>
              <a:lvl6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>
                  <a:latin typeface="+mn-lt"/>
                </a:defRPr>
              </a:lvl6pPr>
              <a:lvl7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>
                  <a:latin typeface="+mn-lt"/>
                </a:defRPr>
              </a:lvl7pPr>
              <a:lvl8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>
                  <a:latin typeface="+mn-lt"/>
                </a:defRPr>
              </a:lvl8pPr>
              <a:lvl9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>
                  <a:latin typeface="+mn-lt"/>
                </a:defRPr>
              </a:lvl9pPr>
            </a:lstStyle>
            <a:p>
              <a:pPr lvl="1" fontAlgn="base">
                <a:spcBef>
                  <a:spcPct val="0"/>
                </a:spcBef>
                <a:spcAft>
                  <a:spcPct val="0"/>
                </a:spcAft>
                <a:buClr>
                  <a:srgbClr val="002960"/>
                </a:buClr>
              </a:pPr>
              <a:r>
                <a:rPr lang="ru-RU" sz="1200" kern="0" dirty="0">
                  <a:solidFill>
                    <a:srgbClr val="000000"/>
                  </a:solidFill>
                </a:rPr>
                <a:t>Является ли процесс для вас простым и понятным?</a:t>
              </a:r>
              <a:endParaRPr lang="en-US" sz="1200" dirty="0">
                <a:solidFill>
                  <a:srgbClr val="000000"/>
                </a:solidFill>
              </a:endParaRPr>
            </a:p>
          </p:txBody>
        </p:sp>
        <p:sp>
          <p:nvSpPr>
            <p:cNvPr id="185" name="Oval 30"/>
            <p:cNvSpPr>
              <a:spLocks noChangeArrowheads="1"/>
            </p:cNvSpPr>
            <p:nvPr/>
          </p:nvSpPr>
          <p:spPr bwMode="auto">
            <a:xfrm>
              <a:off x="723191" y="2019823"/>
              <a:ext cx="279604" cy="273827"/>
            </a:xfrm>
            <a:prstGeom prst="ellipse">
              <a:avLst/>
            </a:prstGeom>
            <a:solidFill>
              <a:schemeClr val="tx2">
                <a:lumMod val="60000"/>
                <a:lumOff val="40000"/>
              </a:schemeClr>
            </a:solidFill>
            <a:ln w="9525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 lIns="89611" tIns="44806" rIns="89611" bIns="44806" anchor="ctr">
              <a:no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1200" b="1" dirty="0">
                  <a:solidFill>
                    <a:srgbClr val="FFFFFF"/>
                  </a:solidFill>
                </a:rPr>
                <a:t>2</a:t>
              </a:r>
            </a:p>
          </p:txBody>
        </p:sp>
      </p:grpSp>
      <p:grpSp>
        <p:nvGrpSpPr>
          <p:cNvPr id="186" name="Group 185"/>
          <p:cNvGrpSpPr>
            <a:grpSpLocks/>
          </p:cNvGrpSpPr>
          <p:nvPr/>
        </p:nvGrpSpPr>
        <p:grpSpPr>
          <a:xfrm>
            <a:off x="737924" y="1623124"/>
            <a:ext cx="3795624" cy="1583679"/>
            <a:chOff x="723191" y="1527014"/>
            <a:chExt cx="3719844" cy="1552152"/>
          </a:xfrm>
        </p:grpSpPr>
        <p:sp>
          <p:nvSpPr>
            <p:cNvPr id="187" name="Rectangle 31"/>
            <p:cNvSpPr txBox="1">
              <a:spLocks/>
            </p:cNvSpPr>
            <p:nvPr/>
          </p:nvSpPr>
          <p:spPr>
            <a:xfrm>
              <a:off x="914103" y="1527014"/>
              <a:ext cx="3528932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marL="0" lvl="0" indent="0" defTabSz="895350" eaLnBrk="1" hangingPunct="1">
                <a:buClr>
                  <a:schemeClr val="tx2"/>
                </a:buClr>
                <a:defRPr>
                  <a:latin typeface="+mn-lt"/>
                </a:defRPr>
              </a:lvl1pPr>
              <a:lvl2pPr marL="193675" lvl="1" indent="-192088" defTabSz="895350" eaLnBrk="1" hangingPunct="1">
                <a:buClr>
                  <a:schemeClr val="tx2"/>
                </a:buClr>
                <a:buSzPct val="125000"/>
                <a:buFont typeface="Arial" charset="0"/>
                <a:buChar char="▪"/>
                <a:defRPr>
                  <a:latin typeface="+mn-lt"/>
                </a:defRPr>
              </a:lvl2pPr>
              <a:lvl3pPr marL="457200" lvl="2" indent="-261938" defTabSz="895350" eaLnBrk="1" hangingPunct="1">
                <a:buClr>
                  <a:schemeClr val="tx2"/>
                </a:buClr>
                <a:buSzPct val="120000"/>
                <a:buFont typeface="Arial" charset="0"/>
                <a:buChar char="–"/>
                <a:defRPr>
                  <a:latin typeface="+mn-lt"/>
                </a:defRPr>
              </a:lvl3pPr>
              <a:lvl4pPr marL="614363" lvl="3" indent="-155575" defTabSz="895350" eaLnBrk="1" hangingPunct="1">
                <a:buClr>
                  <a:schemeClr val="tx2"/>
                </a:buClr>
                <a:buSzPct val="120000"/>
                <a:buFont typeface="Arial" charset="0"/>
                <a:buChar char="▫"/>
                <a:defRPr>
                  <a:latin typeface="+mn-lt"/>
                </a:defRPr>
              </a:lvl4pPr>
              <a:lvl5pPr marL="749808" lvl="4" indent="-130175" defTabSz="895350" eaLnBrk="1" hangingPunct="1">
                <a:buClr>
                  <a:schemeClr val="tx2"/>
                </a:buClr>
                <a:buSzPct val="89000"/>
                <a:buFont typeface="Arial" charset="0"/>
                <a:buChar char="-"/>
                <a:defRPr>
                  <a:latin typeface="+mn-lt"/>
                </a:defRPr>
              </a:lvl5pPr>
              <a:lvl6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>
                  <a:latin typeface="+mn-lt"/>
                </a:defRPr>
              </a:lvl6pPr>
              <a:lvl7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>
                  <a:latin typeface="+mn-lt"/>
                </a:defRPr>
              </a:lvl7pPr>
              <a:lvl8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>
                  <a:latin typeface="+mn-lt"/>
                </a:defRPr>
              </a:lvl8pPr>
              <a:lvl9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>
                  <a:latin typeface="+mn-lt"/>
                </a:defRPr>
              </a:lvl9pPr>
            </a:lstStyle>
            <a:p>
              <a:pPr lvl="1" fontAlgn="base">
                <a:spcBef>
                  <a:spcPct val="0"/>
                </a:spcBef>
                <a:spcAft>
                  <a:spcPct val="0"/>
                </a:spcAft>
                <a:buClr>
                  <a:srgbClr val="002960"/>
                </a:buClr>
              </a:pPr>
              <a:r>
                <a:rPr lang="ru-RU" sz="1200" kern="0" dirty="0">
                  <a:solidFill>
                    <a:srgbClr val="000000"/>
                  </a:solidFill>
                </a:rPr>
                <a:t>Удовлетворены ли Вы в целом работой процесса</a:t>
              </a:r>
              <a:r>
                <a:rPr lang="en-US" sz="1200" kern="0" dirty="0">
                  <a:solidFill>
                    <a:srgbClr val="000000"/>
                  </a:solidFill>
                </a:rPr>
                <a:t>?</a:t>
              </a:r>
              <a:endParaRPr lang="en-US" sz="1200" dirty="0">
                <a:solidFill>
                  <a:srgbClr val="000000"/>
                </a:solidFill>
              </a:endParaRPr>
            </a:p>
          </p:txBody>
        </p:sp>
        <p:grpSp>
          <p:nvGrpSpPr>
            <p:cNvPr id="188" name="Group 187"/>
            <p:cNvGrpSpPr/>
            <p:nvPr/>
          </p:nvGrpSpPr>
          <p:grpSpPr>
            <a:xfrm>
              <a:off x="723191" y="2709834"/>
              <a:ext cx="3719844" cy="369332"/>
              <a:chOff x="723191" y="2615039"/>
              <a:chExt cx="3719844" cy="369332"/>
            </a:xfrm>
          </p:grpSpPr>
          <p:sp>
            <p:nvSpPr>
              <p:cNvPr id="189" name="Rectangle 23"/>
              <p:cNvSpPr txBox="1">
                <a:spLocks/>
              </p:cNvSpPr>
              <p:nvPr/>
            </p:nvSpPr>
            <p:spPr>
              <a:xfrm>
                <a:off x="914103" y="2615039"/>
                <a:ext cx="3528932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marL="0" lvl="0" indent="0" defTabSz="895350" eaLnBrk="1" hangingPunct="1">
                  <a:buClr>
                    <a:schemeClr val="tx2"/>
                  </a:buClr>
                  <a:defRPr>
                    <a:latin typeface="+mn-lt"/>
                  </a:defRPr>
                </a:lvl1pPr>
                <a:lvl2pPr marL="193675" lvl="1" indent="-192088" defTabSz="895350" eaLnBrk="1" hangingPunct="1">
                  <a:buClr>
                    <a:schemeClr val="tx2"/>
                  </a:buClr>
                  <a:buSzPct val="125000"/>
                  <a:buFont typeface="Arial" charset="0"/>
                  <a:buChar char="▪"/>
                  <a:defRPr>
                    <a:latin typeface="+mn-lt"/>
                  </a:defRPr>
                </a:lvl2pPr>
                <a:lvl3pPr marL="457200" lvl="2" indent="-261938" defTabSz="895350" eaLnBrk="1" hangingPunct="1">
                  <a:buClr>
                    <a:schemeClr val="tx2"/>
                  </a:buClr>
                  <a:buSzPct val="120000"/>
                  <a:buFont typeface="Arial" charset="0"/>
                  <a:buChar char="–"/>
                  <a:defRPr>
                    <a:latin typeface="+mn-lt"/>
                  </a:defRPr>
                </a:lvl3pPr>
                <a:lvl4pPr marL="614363" lvl="3" indent="-155575" defTabSz="895350" eaLnBrk="1" hangingPunct="1">
                  <a:buClr>
                    <a:schemeClr val="tx2"/>
                  </a:buClr>
                  <a:buSzPct val="120000"/>
                  <a:buFont typeface="Arial" charset="0"/>
                  <a:buChar char="▫"/>
                  <a:defRPr>
                    <a:latin typeface="+mn-lt"/>
                  </a:defRPr>
                </a:lvl4pPr>
                <a:lvl5pPr marL="749808" lvl="4" indent="-130175" defTabSz="895350" eaLnBrk="1" hangingPunct="1">
                  <a:buClr>
                    <a:schemeClr val="tx2"/>
                  </a:buClr>
                  <a:buSzPct val="89000"/>
                  <a:buFont typeface="Arial" charset="0"/>
                  <a:buChar char="-"/>
                  <a:defRPr>
                    <a:latin typeface="+mn-lt"/>
                  </a:defRPr>
                </a:lvl5pPr>
                <a:lvl6pPr marL="749808" indent="-130175" defTabSz="895350" fontAlgn="base">
                  <a:spcBef>
                    <a:spcPct val="0"/>
                  </a:spcBef>
                  <a:spcAft>
                    <a:spcPct val="0"/>
                  </a:spcAft>
                  <a:buClr>
                    <a:schemeClr val="tx2"/>
                  </a:buClr>
                  <a:buSzPct val="89000"/>
                  <a:buFont typeface="Arial" charset="0"/>
                  <a:buChar char="-"/>
                  <a:defRPr>
                    <a:latin typeface="+mn-lt"/>
                  </a:defRPr>
                </a:lvl6pPr>
                <a:lvl7pPr marL="749808" indent="-130175" defTabSz="895350" fontAlgn="base">
                  <a:spcBef>
                    <a:spcPct val="0"/>
                  </a:spcBef>
                  <a:spcAft>
                    <a:spcPct val="0"/>
                  </a:spcAft>
                  <a:buClr>
                    <a:schemeClr val="tx2"/>
                  </a:buClr>
                  <a:buSzPct val="89000"/>
                  <a:buFont typeface="Arial" charset="0"/>
                  <a:buChar char="-"/>
                  <a:defRPr>
                    <a:latin typeface="+mn-lt"/>
                  </a:defRPr>
                </a:lvl7pPr>
                <a:lvl8pPr marL="749808" indent="-130175" defTabSz="895350" fontAlgn="base">
                  <a:spcBef>
                    <a:spcPct val="0"/>
                  </a:spcBef>
                  <a:spcAft>
                    <a:spcPct val="0"/>
                  </a:spcAft>
                  <a:buClr>
                    <a:schemeClr val="tx2"/>
                  </a:buClr>
                  <a:buSzPct val="89000"/>
                  <a:buFont typeface="Arial" charset="0"/>
                  <a:buChar char="-"/>
                  <a:defRPr>
                    <a:latin typeface="+mn-lt"/>
                  </a:defRPr>
                </a:lvl8pPr>
                <a:lvl9pPr marL="749808" indent="-130175" defTabSz="895350" fontAlgn="base">
                  <a:spcBef>
                    <a:spcPct val="0"/>
                  </a:spcBef>
                  <a:spcAft>
                    <a:spcPct val="0"/>
                  </a:spcAft>
                  <a:buClr>
                    <a:schemeClr val="tx2"/>
                  </a:buClr>
                  <a:buSzPct val="89000"/>
                  <a:buFont typeface="Arial" charset="0"/>
                  <a:buChar char="-"/>
                  <a:defRPr>
                    <a:latin typeface="+mn-lt"/>
                  </a:defRPr>
                </a:lvl9pPr>
              </a:lstStyle>
              <a:p>
                <a:pPr lvl="1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2960"/>
                  </a:buClr>
                </a:pPr>
                <a:r>
                  <a:rPr lang="ru-RU" sz="1200" kern="0" dirty="0">
                    <a:solidFill>
                      <a:srgbClr val="000000"/>
                    </a:solidFill>
                  </a:rPr>
                  <a:t>Является ли длительность процесса для вас оптимальной?</a:t>
                </a:r>
                <a:endParaRPr lang="en-US" sz="120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90" name="Oval 30"/>
              <p:cNvSpPr>
                <a:spLocks noChangeArrowheads="1"/>
              </p:cNvSpPr>
              <p:nvPr/>
            </p:nvSpPr>
            <p:spPr bwMode="auto">
              <a:xfrm>
                <a:off x="723191" y="2615039"/>
                <a:ext cx="279604" cy="273827"/>
              </a:xfrm>
              <a:prstGeom prst="ellipse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lIns="89611" tIns="44806" rIns="89611" bIns="44806" anchor="ctr">
                <a:noAutofit/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ru-RU" sz="1200" b="1" dirty="0">
                    <a:solidFill>
                      <a:srgbClr val="FFFFFF"/>
                    </a:solidFill>
                  </a:rPr>
                  <a:t>3</a:t>
                </a:r>
              </a:p>
            </p:txBody>
          </p:sp>
        </p:grpSp>
      </p:grpSp>
      <p:grpSp>
        <p:nvGrpSpPr>
          <p:cNvPr id="191" name="Group 190"/>
          <p:cNvGrpSpPr>
            <a:grpSpLocks/>
          </p:cNvGrpSpPr>
          <p:nvPr/>
        </p:nvGrpSpPr>
        <p:grpSpPr>
          <a:xfrm>
            <a:off x="737924" y="3433392"/>
            <a:ext cx="3795624" cy="1168673"/>
            <a:chOff x="723191" y="3301244"/>
            <a:chExt cx="3719844" cy="1145408"/>
          </a:xfrm>
        </p:grpSpPr>
        <p:grpSp>
          <p:nvGrpSpPr>
            <p:cNvPr id="192" name="Group 191"/>
            <p:cNvGrpSpPr/>
            <p:nvPr/>
          </p:nvGrpSpPr>
          <p:grpSpPr>
            <a:xfrm>
              <a:off x="723191" y="3301244"/>
              <a:ext cx="3719844" cy="553998"/>
              <a:chOff x="723191" y="3305200"/>
              <a:chExt cx="3719844" cy="553998"/>
            </a:xfrm>
          </p:grpSpPr>
          <p:sp>
            <p:nvSpPr>
              <p:cNvPr id="196" name="Rectangle 19"/>
              <p:cNvSpPr txBox="1">
                <a:spLocks/>
              </p:cNvSpPr>
              <p:nvPr/>
            </p:nvSpPr>
            <p:spPr>
              <a:xfrm>
                <a:off x="914103" y="3305200"/>
                <a:ext cx="3528932" cy="55399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marL="0" lvl="0" indent="0" defTabSz="895350" eaLnBrk="1" hangingPunct="1">
                  <a:buClr>
                    <a:schemeClr val="tx2"/>
                  </a:buClr>
                  <a:defRPr>
                    <a:latin typeface="+mn-lt"/>
                  </a:defRPr>
                </a:lvl1pPr>
                <a:lvl2pPr marL="193675" lvl="1" indent="-192088" defTabSz="895350" eaLnBrk="1" hangingPunct="1">
                  <a:buClr>
                    <a:schemeClr val="tx2"/>
                  </a:buClr>
                  <a:buSzPct val="125000"/>
                  <a:buFont typeface="Arial" charset="0"/>
                  <a:buChar char="▪"/>
                  <a:defRPr>
                    <a:latin typeface="+mn-lt"/>
                  </a:defRPr>
                </a:lvl2pPr>
                <a:lvl3pPr marL="457200" lvl="2" indent="-261938" defTabSz="895350" eaLnBrk="1" hangingPunct="1">
                  <a:buClr>
                    <a:schemeClr val="tx2"/>
                  </a:buClr>
                  <a:buSzPct val="120000"/>
                  <a:buFont typeface="Arial" charset="0"/>
                  <a:buChar char="–"/>
                  <a:defRPr>
                    <a:latin typeface="+mn-lt"/>
                  </a:defRPr>
                </a:lvl3pPr>
                <a:lvl4pPr marL="614363" lvl="3" indent="-155575" defTabSz="895350" eaLnBrk="1" hangingPunct="1">
                  <a:buClr>
                    <a:schemeClr val="tx2"/>
                  </a:buClr>
                  <a:buSzPct val="120000"/>
                  <a:buFont typeface="Arial" charset="0"/>
                  <a:buChar char="▫"/>
                  <a:defRPr>
                    <a:latin typeface="+mn-lt"/>
                  </a:defRPr>
                </a:lvl4pPr>
                <a:lvl5pPr marL="749808" lvl="4" indent="-130175" defTabSz="895350" eaLnBrk="1" hangingPunct="1">
                  <a:buClr>
                    <a:schemeClr val="tx2"/>
                  </a:buClr>
                  <a:buSzPct val="89000"/>
                  <a:buFont typeface="Arial" charset="0"/>
                  <a:buChar char="-"/>
                  <a:defRPr>
                    <a:latin typeface="+mn-lt"/>
                  </a:defRPr>
                </a:lvl5pPr>
                <a:lvl6pPr marL="749808" indent="-130175" defTabSz="895350" fontAlgn="base">
                  <a:spcBef>
                    <a:spcPct val="0"/>
                  </a:spcBef>
                  <a:spcAft>
                    <a:spcPct val="0"/>
                  </a:spcAft>
                  <a:buClr>
                    <a:schemeClr val="tx2"/>
                  </a:buClr>
                  <a:buSzPct val="89000"/>
                  <a:buFont typeface="Arial" charset="0"/>
                  <a:buChar char="-"/>
                  <a:defRPr>
                    <a:latin typeface="+mn-lt"/>
                  </a:defRPr>
                </a:lvl6pPr>
                <a:lvl7pPr marL="749808" indent="-130175" defTabSz="895350" fontAlgn="base">
                  <a:spcBef>
                    <a:spcPct val="0"/>
                  </a:spcBef>
                  <a:spcAft>
                    <a:spcPct val="0"/>
                  </a:spcAft>
                  <a:buClr>
                    <a:schemeClr val="tx2"/>
                  </a:buClr>
                  <a:buSzPct val="89000"/>
                  <a:buFont typeface="Arial" charset="0"/>
                  <a:buChar char="-"/>
                  <a:defRPr>
                    <a:latin typeface="+mn-lt"/>
                  </a:defRPr>
                </a:lvl7pPr>
                <a:lvl8pPr marL="749808" indent="-130175" defTabSz="895350" fontAlgn="base">
                  <a:spcBef>
                    <a:spcPct val="0"/>
                  </a:spcBef>
                  <a:spcAft>
                    <a:spcPct val="0"/>
                  </a:spcAft>
                  <a:buClr>
                    <a:schemeClr val="tx2"/>
                  </a:buClr>
                  <a:buSzPct val="89000"/>
                  <a:buFont typeface="Arial" charset="0"/>
                  <a:buChar char="-"/>
                  <a:defRPr>
                    <a:latin typeface="+mn-lt"/>
                  </a:defRPr>
                </a:lvl8pPr>
                <a:lvl9pPr marL="749808" indent="-130175" defTabSz="895350" fontAlgn="base">
                  <a:spcBef>
                    <a:spcPct val="0"/>
                  </a:spcBef>
                  <a:spcAft>
                    <a:spcPct val="0"/>
                  </a:spcAft>
                  <a:buClr>
                    <a:schemeClr val="tx2"/>
                  </a:buClr>
                  <a:buSzPct val="89000"/>
                  <a:buFont typeface="Arial" charset="0"/>
                  <a:buChar char="-"/>
                  <a:defRPr>
                    <a:latin typeface="+mn-lt"/>
                  </a:defRPr>
                </a:lvl9pPr>
              </a:lstStyle>
              <a:p>
                <a:pPr lvl="1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2960"/>
                  </a:buClr>
                </a:pPr>
                <a:r>
                  <a:rPr lang="ru-RU" sz="1200" kern="0" dirty="0">
                    <a:solidFill>
                      <a:srgbClr val="000000"/>
                    </a:solidFill>
                  </a:rPr>
                  <a:t>Удовлетворены ли Вы нормативной документацией по процессу (инструкции, стандарты, регламенты и т.д.)?</a:t>
                </a:r>
                <a:endParaRPr lang="en-US" sz="120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97" name="Oval 30"/>
              <p:cNvSpPr>
                <a:spLocks noChangeArrowheads="1"/>
              </p:cNvSpPr>
              <p:nvPr/>
            </p:nvSpPr>
            <p:spPr bwMode="auto">
              <a:xfrm>
                <a:off x="723191" y="3305200"/>
                <a:ext cx="279604" cy="273827"/>
              </a:xfrm>
              <a:prstGeom prst="ellipse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lIns="89611" tIns="44806" rIns="89611" bIns="44806" anchor="ctr">
                <a:noAutofit/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ru-RU" sz="1200" b="1" dirty="0">
                    <a:solidFill>
                      <a:srgbClr val="FFFFFF"/>
                    </a:solidFill>
                  </a:rPr>
                  <a:t>4</a:t>
                </a:r>
              </a:p>
            </p:txBody>
          </p:sp>
        </p:grpSp>
        <p:grpSp>
          <p:nvGrpSpPr>
            <p:cNvPr id="193" name="Group 192"/>
            <p:cNvGrpSpPr/>
            <p:nvPr/>
          </p:nvGrpSpPr>
          <p:grpSpPr>
            <a:xfrm>
              <a:off x="723191" y="4077320"/>
              <a:ext cx="3719844" cy="369332"/>
              <a:chOff x="723191" y="4047412"/>
              <a:chExt cx="3719844" cy="369332"/>
            </a:xfrm>
          </p:grpSpPr>
          <p:sp>
            <p:nvSpPr>
              <p:cNvPr id="194" name="Rectangle 15"/>
              <p:cNvSpPr txBox="1">
                <a:spLocks/>
              </p:cNvSpPr>
              <p:nvPr/>
            </p:nvSpPr>
            <p:spPr>
              <a:xfrm>
                <a:off x="914103" y="4047412"/>
                <a:ext cx="3528932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marL="0" lvl="0" indent="0" defTabSz="895350" eaLnBrk="1" hangingPunct="1">
                  <a:buClr>
                    <a:schemeClr val="tx2"/>
                  </a:buClr>
                  <a:defRPr>
                    <a:latin typeface="+mn-lt"/>
                  </a:defRPr>
                </a:lvl1pPr>
                <a:lvl2pPr marL="193675" lvl="1" indent="-192088" defTabSz="895350" eaLnBrk="1" hangingPunct="1">
                  <a:buClr>
                    <a:schemeClr val="tx2"/>
                  </a:buClr>
                  <a:buSzPct val="125000"/>
                  <a:buFont typeface="Arial" charset="0"/>
                  <a:buChar char="▪"/>
                  <a:defRPr>
                    <a:latin typeface="+mn-lt"/>
                  </a:defRPr>
                </a:lvl2pPr>
                <a:lvl3pPr marL="457200" lvl="2" indent="-261938" defTabSz="895350" eaLnBrk="1" hangingPunct="1">
                  <a:buClr>
                    <a:schemeClr val="tx2"/>
                  </a:buClr>
                  <a:buSzPct val="120000"/>
                  <a:buFont typeface="Arial" charset="0"/>
                  <a:buChar char="–"/>
                  <a:defRPr>
                    <a:latin typeface="+mn-lt"/>
                  </a:defRPr>
                </a:lvl3pPr>
                <a:lvl4pPr marL="614363" lvl="3" indent="-155575" defTabSz="895350" eaLnBrk="1" hangingPunct="1">
                  <a:buClr>
                    <a:schemeClr val="tx2"/>
                  </a:buClr>
                  <a:buSzPct val="120000"/>
                  <a:buFont typeface="Arial" charset="0"/>
                  <a:buChar char="▫"/>
                  <a:defRPr>
                    <a:latin typeface="+mn-lt"/>
                  </a:defRPr>
                </a:lvl4pPr>
                <a:lvl5pPr marL="749808" lvl="4" indent="-130175" defTabSz="895350" eaLnBrk="1" hangingPunct="1">
                  <a:buClr>
                    <a:schemeClr val="tx2"/>
                  </a:buClr>
                  <a:buSzPct val="89000"/>
                  <a:buFont typeface="Arial" charset="0"/>
                  <a:buChar char="-"/>
                  <a:defRPr>
                    <a:latin typeface="+mn-lt"/>
                  </a:defRPr>
                </a:lvl5pPr>
                <a:lvl6pPr marL="749808" indent="-130175" defTabSz="895350" fontAlgn="base">
                  <a:spcBef>
                    <a:spcPct val="0"/>
                  </a:spcBef>
                  <a:spcAft>
                    <a:spcPct val="0"/>
                  </a:spcAft>
                  <a:buClr>
                    <a:schemeClr val="tx2"/>
                  </a:buClr>
                  <a:buSzPct val="89000"/>
                  <a:buFont typeface="Arial" charset="0"/>
                  <a:buChar char="-"/>
                  <a:defRPr>
                    <a:latin typeface="+mn-lt"/>
                  </a:defRPr>
                </a:lvl6pPr>
                <a:lvl7pPr marL="749808" indent="-130175" defTabSz="895350" fontAlgn="base">
                  <a:spcBef>
                    <a:spcPct val="0"/>
                  </a:spcBef>
                  <a:spcAft>
                    <a:spcPct val="0"/>
                  </a:spcAft>
                  <a:buClr>
                    <a:schemeClr val="tx2"/>
                  </a:buClr>
                  <a:buSzPct val="89000"/>
                  <a:buFont typeface="Arial" charset="0"/>
                  <a:buChar char="-"/>
                  <a:defRPr>
                    <a:latin typeface="+mn-lt"/>
                  </a:defRPr>
                </a:lvl7pPr>
                <a:lvl8pPr marL="749808" indent="-130175" defTabSz="895350" fontAlgn="base">
                  <a:spcBef>
                    <a:spcPct val="0"/>
                  </a:spcBef>
                  <a:spcAft>
                    <a:spcPct val="0"/>
                  </a:spcAft>
                  <a:buClr>
                    <a:schemeClr val="tx2"/>
                  </a:buClr>
                  <a:buSzPct val="89000"/>
                  <a:buFont typeface="Arial" charset="0"/>
                  <a:buChar char="-"/>
                  <a:defRPr>
                    <a:latin typeface="+mn-lt"/>
                  </a:defRPr>
                </a:lvl8pPr>
                <a:lvl9pPr marL="749808" indent="-130175" defTabSz="895350" fontAlgn="base">
                  <a:spcBef>
                    <a:spcPct val="0"/>
                  </a:spcBef>
                  <a:spcAft>
                    <a:spcPct val="0"/>
                  </a:spcAft>
                  <a:buClr>
                    <a:schemeClr val="tx2"/>
                  </a:buClr>
                  <a:buSzPct val="89000"/>
                  <a:buFont typeface="Arial" charset="0"/>
                  <a:buChar char="-"/>
                  <a:defRPr>
                    <a:latin typeface="+mn-lt"/>
                  </a:defRPr>
                </a:lvl9pPr>
              </a:lstStyle>
              <a:p>
                <a:pPr lvl="1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2960"/>
                  </a:buClr>
                </a:pPr>
                <a:r>
                  <a:rPr lang="ru-RU" sz="1200" kern="0" dirty="0">
                    <a:solidFill>
                      <a:srgbClr val="000000"/>
                    </a:solidFill>
                  </a:rPr>
                  <a:t>Удовлетворены ли Вы качеством </a:t>
                </a:r>
                <a:r>
                  <a:rPr lang="en-US" sz="1200" kern="0" dirty="0">
                    <a:solidFill>
                      <a:srgbClr val="000000"/>
                    </a:solidFill>
                  </a:rPr>
                  <a:t/>
                </a:r>
                <a:br>
                  <a:rPr lang="en-US" sz="1200" kern="0" dirty="0">
                    <a:solidFill>
                      <a:srgbClr val="000000"/>
                    </a:solidFill>
                  </a:rPr>
                </a:br>
                <a:r>
                  <a:rPr lang="ru-RU" sz="1200" kern="0" dirty="0">
                    <a:solidFill>
                      <a:srgbClr val="000000"/>
                    </a:solidFill>
                  </a:rPr>
                  <a:t>поддержки и сервиса (консультациями)?</a:t>
                </a:r>
                <a:endParaRPr lang="en-US" sz="120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95" name="Oval 30"/>
              <p:cNvSpPr>
                <a:spLocks noChangeArrowheads="1"/>
              </p:cNvSpPr>
              <p:nvPr/>
            </p:nvSpPr>
            <p:spPr bwMode="auto">
              <a:xfrm>
                <a:off x="723191" y="4047412"/>
                <a:ext cx="279604" cy="273827"/>
              </a:xfrm>
              <a:prstGeom prst="ellipse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lIns="89611" tIns="44806" rIns="89611" bIns="44806" anchor="ctr">
                <a:noAutofit/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ru-RU" sz="1200" b="1" dirty="0">
                    <a:solidFill>
                      <a:srgbClr val="FFFFFF"/>
                    </a:solidFill>
                  </a:rPr>
                  <a:t>5</a:t>
                </a:r>
              </a:p>
            </p:txBody>
          </p:sp>
        </p:grpSp>
      </p:grpSp>
      <p:sp>
        <p:nvSpPr>
          <p:cNvPr id="198" name="Line 35"/>
          <p:cNvSpPr>
            <a:spLocks noChangeShapeType="1"/>
          </p:cNvSpPr>
          <p:nvPr/>
        </p:nvSpPr>
        <p:spPr bwMode="auto">
          <a:xfrm>
            <a:off x="129601" y="4796873"/>
            <a:ext cx="8896150" cy="0"/>
          </a:xfrm>
          <a:prstGeom prst="line">
            <a:avLst/>
          </a:prstGeom>
          <a:noFill/>
          <a:ln w="9525">
            <a:solidFill>
              <a:schemeClr val="accent6">
                <a:lumMod val="75000"/>
              </a:schemeClr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defTabSz="914206">
              <a:defRPr/>
            </a:pPr>
            <a:endParaRPr lang="ru-RU" sz="1200" kern="0" dirty="0">
              <a:solidFill>
                <a:sysClr val="windowText" lastClr="000000"/>
              </a:solidFill>
            </a:endParaRPr>
          </a:p>
        </p:txBody>
      </p:sp>
      <p:sp>
        <p:nvSpPr>
          <p:cNvPr id="199" name="TextBox 198"/>
          <p:cNvSpPr txBox="1">
            <a:spLocks/>
          </p:cNvSpPr>
          <p:nvPr/>
        </p:nvSpPr>
        <p:spPr>
          <a:xfrm>
            <a:off x="129601" y="1494562"/>
            <a:ext cx="504056" cy="1724170"/>
          </a:xfrm>
          <a:prstGeom prst="rect">
            <a:avLst/>
          </a:prstGeom>
          <a:solidFill>
            <a:schemeClr val="bg1"/>
          </a:solidFill>
          <a:ln w="31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91420" tIns="45711" rIns="91420" bIns="45711" rtlCol="0" anchor="ctr">
            <a:noAutofit/>
          </a:bodyPr>
          <a:lstStyle>
            <a:defPPr>
              <a:defRPr lang="en-US"/>
            </a:defPPr>
            <a:lvl1pPr algn="ctr">
              <a:defRPr sz="1200">
                <a:solidFill>
                  <a:schemeClr val="lt1"/>
                </a:solidFill>
                <a:latin typeface="+mn-lt"/>
              </a:defRPr>
            </a:lvl1pPr>
            <a:lvl2pPr>
              <a:defRPr>
                <a:solidFill>
                  <a:schemeClr val="lt1"/>
                </a:solidFill>
                <a:latin typeface="+mn-lt"/>
              </a:defRPr>
            </a:lvl2pPr>
            <a:lvl3pPr>
              <a:defRPr>
                <a:solidFill>
                  <a:schemeClr val="lt1"/>
                </a:solidFill>
                <a:latin typeface="+mn-lt"/>
              </a:defRPr>
            </a:lvl3pPr>
            <a:lvl4pPr>
              <a:defRPr>
                <a:solidFill>
                  <a:schemeClr val="lt1"/>
                </a:solidFill>
                <a:latin typeface="+mn-lt"/>
              </a:defRPr>
            </a:lvl4pPr>
            <a:lvl5pPr>
              <a:defRPr>
                <a:solidFill>
                  <a:schemeClr val="lt1"/>
                </a:solidFill>
                <a:latin typeface="+mn-lt"/>
              </a:defRPr>
            </a:lvl5pPr>
            <a:lvl6pPr>
              <a:defRPr>
                <a:solidFill>
                  <a:schemeClr val="lt1"/>
                </a:solidFill>
                <a:latin typeface="+mn-lt"/>
              </a:defRPr>
            </a:lvl6pPr>
            <a:lvl7pPr>
              <a:defRPr>
                <a:solidFill>
                  <a:schemeClr val="lt1"/>
                </a:solidFill>
                <a:latin typeface="+mn-lt"/>
              </a:defRPr>
            </a:lvl7pPr>
            <a:lvl8pPr>
              <a:defRPr>
                <a:solidFill>
                  <a:schemeClr val="lt1"/>
                </a:solidFill>
                <a:latin typeface="+mn-lt"/>
              </a:defRPr>
            </a:lvl8pPr>
            <a:lvl9pPr>
              <a:defRPr>
                <a:solidFill>
                  <a:schemeClr val="lt1"/>
                </a:solidFill>
                <a:latin typeface="+mn-lt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>
                <a:solidFill>
                  <a:srgbClr val="000000"/>
                </a:solidFill>
              </a:rPr>
              <a:t>Процесс</a:t>
            </a:r>
          </a:p>
        </p:txBody>
      </p:sp>
      <p:sp>
        <p:nvSpPr>
          <p:cNvPr id="200" name="Oval 30"/>
          <p:cNvSpPr>
            <a:spLocks noChangeArrowheads="1"/>
          </p:cNvSpPr>
          <p:nvPr/>
        </p:nvSpPr>
        <p:spPr bwMode="auto">
          <a:xfrm>
            <a:off x="737924" y="1623126"/>
            <a:ext cx="285300" cy="279389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9525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lIns="91420" tIns="45711" rIns="91420" bIns="45711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dirty="0">
                <a:solidFill>
                  <a:srgbClr val="FFFFFF"/>
                </a:solidFill>
              </a:rPr>
              <a:t>1</a:t>
            </a:r>
            <a:endParaRPr lang="ru-RU" sz="1200" b="1" dirty="0">
              <a:solidFill>
                <a:srgbClr val="FFFFFF"/>
              </a:solidFill>
            </a:endParaRPr>
          </a:p>
        </p:txBody>
      </p:sp>
      <p:sp>
        <p:nvSpPr>
          <p:cNvPr id="98" name="Rectangle 52"/>
          <p:cNvSpPr txBox="1">
            <a:spLocks/>
          </p:cNvSpPr>
          <p:nvPr/>
        </p:nvSpPr>
        <p:spPr>
          <a:xfrm>
            <a:off x="737924" y="5908830"/>
            <a:ext cx="5023716" cy="448834"/>
          </a:xfrm>
          <a:prstGeom prst="rect">
            <a:avLst/>
          </a:prstGeom>
          <a:noFill/>
          <a:ln w="9525">
            <a:gradFill flip="none" rotWithShape="1">
              <a:gsLst>
                <a:gs pos="0">
                  <a:schemeClr val="accent2"/>
                </a:gs>
                <a:gs pos="50000">
                  <a:srgbClr val="DFEDFD"/>
                </a:gs>
                <a:gs pos="100000">
                  <a:schemeClr val="bg1"/>
                </a:gs>
              </a:gsLst>
              <a:lin ang="0" scaled="1"/>
              <a:tileRect/>
            </a:gradFill>
            <a:headEnd/>
            <a:tailEnd/>
          </a:ln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624358" tIns="73464" rIns="73464" bIns="73464" numCol="1" anchor="ctr" anchorCtr="0" compatLnSpc="1">
            <a:prstTxWarp prst="textNoShape">
              <a:avLst/>
            </a:prstTxWarp>
            <a:noAutofit/>
          </a:bodyPr>
          <a:lstStyle>
            <a:lvl1pPr marL="0" lvl="0" indent="0" defTabSz="895350" eaLnBrk="1" hangingPunct="1">
              <a:buClr>
                <a:schemeClr val="tx2"/>
              </a:buClr>
              <a:defRPr>
                <a:latin typeface="+mn-lt"/>
              </a:defRPr>
            </a:lvl1pPr>
            <a:lvl2pPr marL="193675" lvl="1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>
                <a:latin typeface="+mn-lt"/>
              </a:defRPr>
            </a:lvl2pPr>
            <a:lvl3pPr marL="457200" lvl="2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>
                <a:latin typeface="+mn-lt"/>
              </a:defRPr>
            </a:lvl3pPr>
            <a:lvl4pPr marL="614363" lvl="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>
                <a:latin typeface="+mn-lt"/>
              </a:defRPr>
            </a:lvl4pPr>
            <a:lvl5pPr marL="749808" lvl="4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002960"/>
              </a:buClr>
            </a:pPr>
            <a:r>
              <a:rPr lang="ru-RU" sz="1100" dirty="0" smtClean="0">
                <a:solidFill>
                  <a:srgbClr val="000000"/>
                </a:solidFill>
              </a:rPr>
              <a:t>Начальник </a:t>
            </a:r>
            <a:r>
              <a:rPr lang="ru-RU" sz="1100" dirty="0" smtClean="0">
                <a:solidFill>
                  <a:srgbClr val="000000"/>
                </a:solidFill>
              </a:rPr>
              <a:t>участка 10108-01 Крюков Д.В..__________13.02.2018</a:t>
            </a:r>
            <a:endParaRPr lang="ru-RU" sz="1100" dirty="0">
              <a:solidFill>
                <a:srgbClr val="000000"/>
              </a:solidFill>
            </a:endParaRPr>
          </a:p>
        </p:txBody>
      </p:sp>
      <p:cxnSp>
        <p:nvCxnSpPr>
          <p:cNvPr id="99" name="Straight Connector 36"/>
          <p:cNvCxnSpPr/>
          <p:nvPr/>
        </p:nvCxnSpPr>
        <p:spPr bwMode="gray">
          <a:xfrm>
            <a:off x="11860489" y="8545603"/>
            <a:ext cx="77752" cy="0"/>
          </a:xfrm>
          <a:prstGeom prst="line">
            <a:avLst/>
          </a:prstGeom>
          <a:ln w="38100">
            <a:solidFill>
              <a:schemeClr val="accent2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36"/>
          <p:cNvCxnSpPr/>
          <p:nvPr/>
        </p:nvCxnSpPr>
        <p:spPr bwMode="gray">
          <a:xfrm>
            <a:off x="12015994" y="8701098"/>
            <a:ext cx="77752" cy="0"/>
          </a:xfrm>
          <a:prstGeom prst="line">
            <a:avLst/>
          </a:prstGeom>
          <a:ln w="38100">
            <a:solidFill>
              <a:schemeClr val="accent2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Oval 38"/>
          <p:cNvSpPr>
            <a:spLocks noChangeArrowheads="1"/>
          </p:cNvSpPr>
          <p:nvPr/>
        </p:nvSpPr>
        <p:spPr bwMode="auto">
          <a:xfrm>
            <a:off x="6028953" y="1686130"/>
            <a:ext cx="570622" cy="250825"/>
          </a:xfrm>
          <a:prstGeom prst="ellipse">
            <a:avLst/>
          </a:prstGeom>
          <a:solidFill>
            <a:schemeClr val="bg1"/>
          </a:solidFill>
          <a:ln>
            <a:solidFill>
              <a:srgbClr val="0070C0"/>
            </a:solidFill>
          </a:ln>
          <a:effectLst/>
          <a:extLst/>
        </p:spPr>
        <p:txBody>
          <a:bodyPr wrap="none" lIns="0" tIns="0" rIns="0" bIns="0" anchor="ctr"/>
          <a:lstStyle/>
          <a:p>
            <a:pPr algn="ctr" defTabSz="914206" eaLnBrk="0" hangingPunct="0">
              <a:lnSpc>
                <a:spcPct val="90000"/>
              </a:lnSpc>
              <a:defRPr/>
            </a:pPr>
            <a:r>
              <a:rPr lang="ru-RU" sz="1200" kern="0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2</a:t>
            </a:r>
            <a:endParaRPr lang="ru-RU" sz="1200" kern="0" dirty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081957" y="5076723"/>
            <a:ext cx="42254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/>
              <a:t>При наличии на предприятии информационной системы, обеспечивающей автоматизацию создания электронного паспорта  спец изделия, учет ведется вручную в журналах, информация заполняется от руки, что увеличивает ВПП</a:t>
            </a:r>
            <a:endParaRPr lang="ru-RU" sz="1100" dirty="0"/>
          </a:p>
        </p:txBody>
      </p:sp>
    </p:spTree>
    <p:extLst>
      <p:ext uri="{BB962C8B-B14F-4D97-AF65-F5344CB8AC3E}">
        <p14:creationId xmlns:p14="http://schemas.microsoft.com/office/powerpoint/2010/main" val="1371888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RDM027">
  <a:themeElements>
    <a:clrScheme name="new">
      <a:dk1>
        <a:srgbClr val="000000"/>
      </a:dk1>
      <a:lt1>
        <a:srgbClr val="FFFFFF"/>
      </a:lt1>
      <a:dk2>
        <a:srgbClr val="002960"/>
      </a:dk2>
      <a:lt2>
        <a:srgbClr val="FFFFFF"/>
      </a:lt2>
      <a:accent1>
        <a:srgbClr val="E9EEF3"/>
      </a:accent1>
      <a:accent2>
        <a:srgbClr val="C7E0FB"/>
      </a:accent2>
      <a:accent3>
        <a:srgbClr val="3375B7"/>
      </a:accent3>
      <a:accent4>
        <a:srgbClr val="1C436A"/>
      </a:accent4>
      <a:accent5>
        <a:srgbClr val="BAD3EC"/>
      </a:accent5>
      <a:accent6>
        <a:srgbClr val="BFBFBF"/>
      </a:accent6>
      <a:hlink>
        <a:srgbClr val="3375B7"/>
      </a:hlink>
      <a:folHlink>
        <a:srgbClr val="1C436A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9525">
          <a:solidFill>
            <a:schemeClr val="accent6"/>
          </a:solidFill>
        </a:ln>
      </a:spPr>
      <a:bodyPr rtlCol="0" anchor="ctr"/>
      <a:lstStyle>
        <a:defPPr algn="ctr">
          <a:defRPr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accent6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Firm Format 1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EAEAEA"/>
        </a:accent1>
        <a:accent2>
          <a:srgbClr val="D0D0D0"/>
        </a:accent2>
        <a:accent3>
          <a:srgbClr val="909090"/>
        </a:accent3>
        <a:accent4>
          <a:srgbClr val="606060"/>
        </a:accent4>
        <a:accent5>
          <a:srgbClr val="FF6600"/>
        </a:accent5>
        <a:accent6>
          <a:srgbClr val="808080"/>
        </a:accent6>
        <a:hlink>
          <a:srgbClr val="909090"/>
        </a:hlink>
        <a:folHlink>
          <a:srgbClr val="6060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rm Format 2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C7E0FB"/>
        </a:accent1>
        <a:accent2>
          <a:srgbClr val="91B0FF"/>
        </a:accent2>
        <a:accent3>
          <a:srgbClr val="0066CC"/>
        </a:accent3>
        <a:accent4>
          <a:srgbClr val="002960"/>
        </a:accent4>
        <a:accent5>
          <a:srgbClr val="FF6600"/>
        </a:accent5>
        <a:accent6>
          <a:srgbClr val="808080"/>
        </a:accent6>
        <a:hlink>
          <a:srgbClr val="0066CC"/>
        </a:hlink>
        <a:folHlink>
          <a:srgbClr val="0029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rm Format 3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C7E0FB"/>
        </a:accent1>
        <a:accent2>
          <a:srgbClr val="C7C293"/>
        </a:accent2>
        <a:accent3>
          <a:srgbClr val="50A2A0"/>
        </a:accent3>
        <a:accent4>
          <a:srgbClr val="002960"/>
        </a:accent4>
        <a:accent5>
          <a:srgbClr val="FF6600"/>
        </a:accent5>
        <a:accent6>
          <a:srgbClr val="808080"/>
        </a:accent6>
        <a:hlink>
          <a:srgbClr val="50A2A0"/>
        </a:hlink>
        <a:folHlink>
          <a:srgbClr val="0029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E9EEF3"/>
        </a:accent1>
        <a:accent2>
          <a:srgbClr val="C7E0FB"/>
        </a:accent2>
        <a:accent3>
          <a:srgbClr val="3375B7"/>
        </a:accent3>
        <a:accent4>
          <a:srgbClr val="1C436A"/>
        </a:accent4>
        <a:accent5>
          <a:srgbClr val="BAD3EC"/>
        </a:accent5>
        <a:accent6>
          <a:srgbClr val="BFBFBF"/>
        </a:accent6>
        <a:hlink>
          <a:srgbClr val="3375B7"/>
        </a:hlink>
        <a:folHlink>
          <a:srgbClr val="1C436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RDM027.potx" id="{0DB4D349-ADC4-4C2E-A928-BB11817989A0}" vid="{B776F718-2411-497F-9303-EDB258200B0F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207</Words>
  <Application>Microsoft Office PowerPoint</Application>
  <PresentationFormat>Экран (4:3)</PresentationFormat>
  <Paragraphs>41</Paragraphs>
  <Slides>1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3" baseType="lpstr">
      <vt:lpstr>RDM027</vt:lpstr>
      <vt:lpstr>think-cell Slide</vt:lpstr>
      <vt:lpstr>Анкетирование №1 по процессу «Совершенствование процесса учета спец изделий путем использования возможностей системы Электронного паспорта»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Анкетирование №1 заказчиков по процессу «Совершенствование процесса учета спец изделий путем использования возможностей системы Электронного паспорта»</dc:title>
  <dc:creator>Савин Андрей Сергеевич</dc:creator>
  <cp:lastModifiedBy>Крюков Дмитрий Валентинович</cp:lastModifiedBy>
  <cp:revision>5</cp:revision>
  <cp:lastPrinted>2018-02-09T06:10:37Z</cp:lastPrinted>
  <dcterms:created xsi:type="dcterms:W3CDTF">2018-02-09T05:32:55Z</dcterms:created>
  <dcterms:modified xsi:type="dcterms:W3CDTF">2018-02-13T06:42:26Z</dcterms:modified>
</cp:coreProperties>
</file>